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62" r:id="rId8"/>
    <p:sldId id="266" r:id="rId9"/>
    <p:sldId id="261" r:id="rId10"/>
    <p:sldId id="260" r:id="rId11"/>
    <p:sldId id="267" r:id="rId12"/>
    <p:sldId id="259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8F115-850D-4398-B87A-57575943D9E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6941DA-63DA-4F31-8246-ED9A1BB8058C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rebuchet MS"/>
            </a:rPr>
            <a:t>Повысить мотивацию педагогических работников </a:t>
          </a:r>
          <a:r>
            <a:rPr lang="en-US" sz="2400" b="1" dirty="0" smtClean="0">
              <a:latin typeface="Trebuchet MS"/>
            </a:rPr>
            <a:t/>
          </a:r>
          <a:br>
            <a:rPr lang="en-US" sz="2400" b="1" dirty="0" smtClean="0">
              <a:latin typeface="Trebuchet MS"/>
            </a:rPr>
          </a:br>
          <a:r>
            <a:rPr lang="ru-RU" sz="2400" b="1" dirty="0" smtClean="0">
              <a:latin typeface="Trebuchet MS"/>
            </a:rPr>
            <a:t>к труду и качеству образования</a:t>
          </a:r>
          <a:r>
            <a:rPr lang="ru-RU" sz="1800" b="1" dirty="0" smtClean="0">
              <a:latin typeface="Trebuchet MS"/>
            </a:rPr>
            <a:t> </a:t>
          </a:r>
          <a:endParaRPr lang="ru-RU" sz="1800" b="1" dirty="0"/>
        </a:p>
      </dgm:t>
    </dgm:pt>
    <dgm:pt modelId="{FC3291C8-84F7-4624-A5B6-F34D5D6D614A}" type="parTrans" cxnId="{6068F8BB-2E92-404D-B39A-6412BB32D14D}">
      <dgm:prSet/>
      <dgm:spPr/>
      <dgm:t>
        <a:bodyPr/>
        <a:lstStyle/>
        <a:p>
          <a:endParaRPr lang="ru-RU"/>
        </a:p>
      </dgm:t>
    </dgm:pt>
    <dgm:pt modelId="{8599672E-4D44-4925-9DF6-584BF8E6589F}" type="sibTrans" cxnId="{6068F8BB-2E92-404D-B39A-6412BB32D14D}">
      <dgm:prSet/>
      <dgm:spPr/>
      <dgm:t>
        <a:bodyPr/>
        <a:lstStyle/>
        <a:p>
          <a:endParaRPr lang="ru-RU"/>
        </a:p>
      </dgm:t>
    </dgm:pt>
    <dgm:pt modelId="{04F62FDD-FE4F-4185-87ED-5E52ACEFC260}">
      <dgm:prSet phldrT="[Текст]" custT="1"/>
      <dgm:spPr/>
      <dgm:t>
        <a:bodyPr/>
        <a:lstStyle/>
        <a:p>
          <a:pPr algn="ctr"/>
          <a:r>
            <a:rPr lang="ru-RU" sz="2400" b="1" smtClean="0">
              <a:latin typeface="Trebuchet MS"/>
            </a:rPr>
            <a:t>Установить единые </a:t>
          </a:r>
          <a:r>
            <a:rPr lang="en-US" sz="2400" b="1" smtClean="0">
              <a:latin typeface="Trebuchet MS"/>
            </a:rPr>
            <a:t/>
          </a:r>
          <a:br>
            <a:rPr lang="en-US" sz="2400" b="1" smtClean="0">
              <a:latin typeface="Trebuchet MS"/>
            </a:rPr>
          </a:br>
          <a:r>
            <a:rPr lang="ru-RU" sz="2400" b="1" smtClean="0">
              <a:latin typeface="Trebuchet MS"/>
            </a:rPr>
            <a:t>требования к содержанию </a:t>
          </a:r>
          <a:r>
            <a:rPr lang="en-US" sz="2400" b="1" smtClean="0">
              <a:latin typeface="Trebuchet MS"/>
            </a:rPr>
            <a:t/>
          </a:r>
          <a:br>
            <a:rPr lang="en-US" sz="2400" b="1" smtClean="0">
              <a:latin typeface="Trebuchet MS"/>
            </a:rPr>
          </a:br>
          <a:r>
            <a:rPr lang="ru-RU" sz="2400" b="1" smtClean="0">
              <a:latin typeface="Trebuchet MS"/>
            </a:rPr>
            <a:t>и качеству профессиональной педагогической деятельности</a:t>
          </a:r>
          <a:endParaRPr lang="ru-RU" sz="2400" dirty="0"/>
        </a:p>
      </dgm:t>
    </dgm:pt>
    <dgm:pt modelId="{ABA4D6A6-77EA-4503-BAB8-7B8BB9FBC12F}" type="parTrans" cxnId="{F9ECC26A-8D06-487B-BE76-470F9E98BC04}">
      <dgm:prSet/>
      <dgm:spPr/>
      <dgm:t>
        <a:bodyPr/>
        <a:lstStyle/>
        <a:p>
          <a:endParaRPr lang="ru-RU"/>
        </a:p>
      </dgm:t>
    </dgm:pt>
    <dgm:pt modelId="{42A184DE-E18F-4567-AE8B-10E2904AF76A}" type="sibTrans" cxnId="{F9ECC26A-8D06-487B-BE76-470F9E98BC04}">
      <dgm:prSet/>
      <dgm:spPr/>
      <dgm:t>
        <a:bodyPr/>
        <a:lstStyle/>
        <a:p>
          <a:endParaRPr lang="ru-RU"/>
        </a:p>
      </dgm:t>
    </dgm:pt>
    <dgm:pt modelId="{E58FA1C1-28CB-4F75-9001-624D0D8CED69}" type="pres">
      <dgm:prSet presAssocID="{8AC8F115-850D-4398-B87A-57575943D9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01866-192A-4510-A675-010297815C80}" type="pres">
      <dgm:prSet presAssocID="{846941DA-63DA-4F31-8246-ED9A1BB8058C}" presName="parentLin" presStyleCnt="0"/>
      <dgm:spPr/>
    </dgm:pt>
    <dgm:pt modelId="{8A977B8C-A97C-4511-A7B7-C21BC06C92BC}" type="pres">
      <dgm:prSet presAssocID="{846941DA-63DA-4F31-8246-ED9A1BB8058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FEF291F-E1B5-47F6-8AC6-131AEEC2E523}" type="pres">
      <dgm:prSet presAssocID="{846941DA-63DA-4F31-8246-ED9A1BB8058C}" presName="parentText" presStyleLbl="node1" presStyleIdx="0" presStyleCnt="2" custScaleX="106176" custScaleY="24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E61DC-5DB4-4400-8DCC-BC346C7060A0}" type="pres">
      <dgm:prSet presAssocID="{846941DA-63DA-4F31-8246-ED9A1BB8058C}" presName="negativeSpace" presStyleCnt="0"/>
      <dgm:spPr/>
    </dgm:pt>
    <dgm:pt modelId="{CE370E35-ECF8-49E2-8FBD-689683415A04}" type="pres">
      <dgm:prSet presAssocID="{846941DA-63DA-4F31-8246-ED9A1BB8058C}" presName="childText" presStyleLbl="conFgAcc1" presStyleIdx="0" presStyleCnt="2" custScaleY="193111">
        <dgm:presLayoutVars>
          <dgm:bulletEnabled val="1"/>
        </dgm:presLayoutVars>
      </dgm:prSet>
      <dgm:spPr/>
    </dgm:pt>
    <dgm:pt modelId="{63569F27-1B0F-4CF5-998B-CF99A097F4D8}" type="pres">
      <dgm:prSet presAssocID="{8599672E-4D44-4925-9DF6-584BF8E6589F}" presName="spaceBetweenRectangles" presStyleCnt="0"/>
      <dgm:spPr/>
    </dgm:pt>
    <dgm:pt modelId="{DAF72CE5-F210-4670-A4A2-9637ECB2AF88}" type="pres">
      <dgm:prSet presAssocID="{04F62FDD-FE4F-4185-87ED-5E52ACEFC260}" presName="parentLin" presStyleCnt="0"/>
      <dgm:spPr/>
    </dgm:pt>
    <dgm:pt modelId="{07FB88FC-974D-4172-806F-228CB1298FCF}" type="pres">
      <dgm:prSet presAssocID="{04F62FDD-FE4F-4185-87ED-5E52ACEFC26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D2BC024-6824-4EC4-BCE9-91990A1FBC0E}" type="pres">
      <dgm:prSet presAssocID="{04F62FDD-FE4F-4185-87ED-5E52ACEFC260}" presName="parentText" presStyleLbl="node1" presStyleIdx="1" presStyleCnt="2" custScaleX="105932" custScaleY="268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E2DA7-E42F-4A07-BADA-50E763053B7E}" type="pres">
      <dgm:prSet presAssocID="{04F62FDD-FE4F-4185-87ED-5E52ACEFC260}" presName="negativeSpace" presStyleCnt="0"/>
      <dgm:spPr/>
    </dgm:pt>
    <dgm:pt modelId="{0302CD4A-0C9E-4C59-9386-71DEA5B64902}" type="pres">
      <dgm:prSet presAssocID="{04F62FDD-FE4F-4185-87ED-5E52ACEFC260}" presName="childText" presStyleLbl="conFgAcc1" presStyleIdx="1" presStyleCnt="2" custScaleY="182751">
        <dgm:presLayoutVars>
          <dgm:bulletEnabled val="1"/>
        </dgm:presLayoutVars>
      </dgm:prSet>
      <dgm:spPr/>
    </dgm:pt>
  </dgm:ptLst>
  <dgm:cxnLst>
    <dgm:cxn modelId="{AD79DEE0-79BA-4777-AC03-D3513D5C87C6}" type="presOf" srcId="{8AC8F115-850D-4398-B87A-57575943D9E9}" destId="{E58FA1C1-28CB-4F75-9001-624D0D8CED69}" srcOrd="0" destOrd="0" presId="urn:microsoft.com/office/officeart/2005/8/layout/list1"/>
    <dgm:cxn modelId="{FF072677-B761-4B93-8F02-BA514E11C5E6}" type="presOf" srcId="{04F62FDD-FE4F-4185-87ED-5E52ACEFC260}" destId="{8D2BC024-6824-4EC4-BCE9-91990A1FBC0E}" srcOrd="1" destOrd="0" presId="urn:microsoft.com/office/officeart/2005/8/layout/list1"/>
    <dgm:cxn modelId="{BDAA0D48-7A1E-4574-BE2E-4E0A631EACFE}" type="presOf" srcId="{04F62FDD-FE4F-4185-87ED-5E52ACEFC260}" destId="{07FB88FC-974D-4172-806F-228CB1298FCF}" srcOrd="0" destOrd="0" presId="urn:microsoft.com/office/officeart/2005/8/layout/list1"/>
    <dgm:cxn modelId="{7678740F-3364-4877-B040-53FC8A7560D6}" type="presOf" srcId="{846941DA-63DA-4F31-8246-ED9A1BB8058C}" destId="{0FEF291F-E1B5-47F6-8AC6-131AEEC2E523}" srcOrd="1" destOrd="0" presId="urn:microsoft.com/office/officeart/2005/8/layout/list1"/>
    <dgm:cxn modelId="{F9ECC26A-8D06-487B-BE76-470F9E98BC04}" srcId="{8AC8F115-850D-4398-B87A-57575943D9E9}" destId="{04F62FDD-FE4F-4185-87ED-5E52ACEFC260}" srcOrd="1" destOrd="0" parTransId="{ABA4D6A6-77EA-4503-BAB8-7B8BB9FBC12F}" sibTransId="{42A184DE-E18F-4567-AE8B-10E2904AF76A}"/>
    <dgm:cxn modelId="{96E151E8-D176-4494-AC22-2C603CD11E48}" type="presOf" srcId="{846941DA-63DA-4F31-8246-ED9A1BB8058C}" destId="{8A977B8C-A97C-4511-A7B7-C21BC06C92BC}" srcOrd="0" destOrd="0" presId="urn:microsoft.com/office/officeart/2005/8/layout/list1"/>
    <dgm:cxn modelId="{6068F8BB-2E92-404D-B39A-6412BB32D14D}" srcId="{8AC8F115-850D-4398-B87A-57575943D9E9}" destId="{846941DA-63DA-4F31-8246-ED9A1BB8058C}" srcOrd="0" destOrd="0" parTransId="{FC3291C8-84F7-4624-A5B6-F34D5D6D614A}" sibTransId="{8599672E-4D44-4925-9DF6-584BF8E6589F}"/>
    <dgm:cxn modelId="{B9C03AEB-34F0-4844-9979-99537755B837}" type="presParOf" srcId="{E58FA1C1-28CB-4F75-9001-624D0D8CED69}" destId="{C1301866-192A-4510-A675-010297815C80}" srcOrd="0" destOrd="0" presId="urn:microsoft.com/office/officeart/2005/8/layout/list1"/>
    <dgm:cxn modelId="{E0ED2D1A-7244-4B39-A3FA-C3FF3CD9F85A}" type="presParOf" srcId="{C1301866-192A-4510-A675-010297815C80}" destId="{8A977B8C-A97C-4511-A7B7-C21BC06C92BC}" srcOrd="0" destOrd="0" presId="urn:microsoft.com/office/officeart/2005/8/layout/list1"/>
    <dgm:cxn modelId="{61CE8646-6F60-4BA4-B815-4297BF9B3671}" type="presParOf" srcId="{C1301866-192A-4510-A675-010297815C80}" destId="{0FEF291F-E1B5-47F6-8AC6-131AEEC2E523}" srcOrd="1" destOrd="0" presId="urn:microsoft.com/office/officeart/2005/8/layout/list1"/>
    <dgm:cxn modelId="{3F932E2B-259C-42F3-AA22-982FE2C51034}" type="presParOf" srcId="{E58FA1C1-28CB-4F75-9001-624D0D8CED69}" destId="{B02E61DC-5DB4-4400-8DCC-BC346C7060A0}" srcOrd="1" destOrd="0" presId="urn:microsoft.com/office/officeart/2005/8/layout/list1"/>
    <dgm:cxn modelId="{EDCD344E-3102-4D93-B327-B1A96A7141E9}" type="presParOf" srcId="{E58FA1C1-28CB-4F75-9001-624D0D8CED69}" destId="{CE370E35-ECF8-49E2-8FBD-689683415A04}" srcOrd="2" destOrd="0" presId="urn:microsoft.com/office/officeart/2005/8/layout/list1"/>
    <dgm:cxn modelId="{610225CF-F407-4317-8273-EDDD96EC3083}" type="presParOf" srcId="{E58FA1C1-28CB-4F75-9001-624D0D8CED69}" destId="{63569F27-1B0F-4CF5-998B-CF99A097F4D8}" srcOrd="3" destOrd="0" presId="urn:microsoft.com/office/officeart/2005/8/layout/list1"/>
    <dgm:cxn modelId="{2435AF4E-BB96-4355-9C44-9CEED16B14D7}" type="presParOf" srcId="{E58FA1C1-28CB-4F75-9001-624D0D8CED69}" destId="{DAF72CE5-F210-4670-A4A2-9637ECB2AF88}" srcOrd="4" destOrd="0" presId="urn:microsoft.com/office/officeart/2005/8/layout/list1"/>
    <dgm:cxn modelId="{1817B6BF-DDBA-4CC8-A1BA-40D4B4FEE839}" type="presParOf" srcId="{DAF72CE5-F210-4670-A4A2-9637ECB2AF88}" destId="{07FB88FC-974D-4172-806F-228CB1298FCF}" srcOrd="0" destOrd="0" presId="urn:microsoft.com/office/officeart/2005/8/layout/list1"/>
    <dgm:cxn modelId="{97E0E908-9F63-4EEA-AA12-F90392DE5184}" type="presParOf" srcId="{DAF72CE5-F210-4670-A4A2-9637ECB2AF88}" destId="{8D2BC024-6824-4EC4-BCE9-91990A1FBC0E}" srcOrd="1" destOrd="0" presId="urn:microsoft.com/office/officeart/2005/8/layout/list1"/>
    <dgm:cxn modelId="{2D07CDC6-5401-4B52-A471-254FDC192E56}" type="presParOf" srcId="{E58FA1C1-28CB-4F75-9001-624D0D8CED69}" destId="{FE0E2DA7-E42F-4A07-BADA-50E763053B7E}" srcOrd="5" destOrd="0" presId="urn:microsoft.com/office/officeart/2005/8/layout/list1"/>
    <dgm:cxn modelId="{D325987D-655D-4831-B402-43EAF2BB5B1C}" type="presParOf" srcId="{E58FA1C1-28CB-4F75-9001-624D0D8CED69}" destId="{0302CD4A-0C9E-4C59-9386-71DEA5B649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A15A7-5318-456F-B1E4-31EB578C4CED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9417BD-C560-4095-9C24-CE918434B97B}">
      <dgm:prSet phldrT="[Текст]"/>
      <dgm:spPr/>
      <dgm:t>
        <a:bodyPr/>
        <a:lstStyle/>
        <a:p>
          <a:r>
            <a:rPr lang="ru-RU" dirty="0"/>
            <a:t>1.</a:t>
          </a:r>
        </a:p>
      </dgm:t>
    </dgm:pt>
    <dgm:pt modelId="{F46E3730-AF8A-4665-95B4-C83AE4EC6BFB}" type="parTrans" cxnId="{922FFBCD-8BB3-4867-8B34-C06188A5CFCF}">
      <dgm:prSet/>
      <dgm:spPr/>
      <dgm:t>
        <a:bodyPr/>
        <a:lstStyle/>
        <a:p>
          <a:endParaRPr lang="ru-RU"/>
        </a:p>
      </dgm:t>
    </dgm:pt>
    <dgm:pt modelId="{F4BBACD5-58C2-4694-BA9B-AA8F74FC07D1}" type="sibTrans" cxnId="{922FFBCD-8BB3-4867-8B34-C06188A5CFCF}">
      <dgm:prSet/>
      <dgm:spPr/>
      <dgm:t>
        <a:bodyPr/>
        <a:lstStyle/>
        <a:p>
          <a:endParaRPr lang="ru-RU"/>
        </a:p>
      </dgm:t>
    </dgm:pt>
    <dgm:pt modelId="{F7AC67F8-FB15-4D4F-9E78-A74C96DFE96F}">
      <dgm:prSet phldrT="[Текст]"/>
      <dgm:spPr/>
      <dgm:t>
        <a:bodyPr/>
        <a:lstStyle/>
        <a:p>
          <a:r>
            <a:rPr lang="ru-RU" sz="3400" dirty="0"/>
            <a:t>2.</a:t>
          </a:r>
        </a:p>
      </dgm:t>
    </dgm:pt>
    <dgm:pt modelId="{6AE202ED-374E-43CF-8637-A0D6049ABEE4}" type="parTrans" cxnId="{C584E8C3-646A-46F3-9467-04619E672039}">
      <dgm:prSet/>
      <dgm:spPr/>
      <dgm:t>
        <a:bodyPr/>
        <a:lstStyle/>
        <a:p>
          <a:endParaRPr lang="ru-RU"/>
        </a:p>
      </dgm:t>
    </dgm:pt>
    <dgm:pt modelId="{2569766B-F315-43AF-AC92-9851CB2DEA1B}" type="sibTrans" cxnId="{C584E8C3-646A-46F3-9467-04619E672039}">
      <dgm:prSet/>
      <dgm:spPr/>
      <dgm:t>
        <a:bodyPr/>
        <a:lstStyle/>
        <a:p>
          <a:endParaRPr lang="ru-RU"/>
        </a:p>
      </dgm:t>
    </dgm:pt>
    <dgm:pt modelId="{57002C55-2FE4-4324-83F3-C76D8752ECC1}">
      <dgm:prSet phldrT="[Текст]"/>
      <dgm:spPr/>
      <dgm:t>
        <a:bodyPr/>
        <a:lstStyle/>
        <a:p>
          <a:r>
            <a:rPr lang="ru-RU" sz="3400" dirty="0"/>
            <a:t>3.</a:t>
          </a:r>
        </a:p>
      </dgm:t>
    </dgm:pt>
    <dgm:pt modelId="{87FA8801-9C2D-4E76-9521-2AFCF611221B}" type="parTrans" cxnId="{A0A9D5F3-6DF0-4360-984D-7848E38D2C4D}">
      <dgm:prSet/>
      <dgm:spPr/>
      <dgm:t>
        <a:bodyPr/>
        <a:lstStyle/>
        <a:p>
          <a:endParaRPr lang="ru-RU"/>
        </a:p>
      </dgm:t>
    </dgm:pt>
    <dgm:pt modelId="{DDDC2578-5608-4AB2-B7B4-0E5DA47A6683}" type="sibTrans" cxnId="{A0A9D5F3-6DF0-4360-984D-7848E38D2C4D}">
      <dgm:prSet/>
      <dgm:spPr/>
      <dgm:t>
        <a:bodyPr/>
        <a:lstStyle/>
        <a:p>
          <a:endParaRPr lang="ru-RU"/>
        </a:p>
      </dgm:t>
    </dgm:pt>
    <dgm:pt modelId="{6DB5D61B-307D-4375-A148-87F1E22029B4}">
      <dgm:prSet phldrT="[Текст]"/>
      <dgm:spPr/>
      <dgm:t>
        <a:bodyPr/>
        <a:lstStyle/>
        <a:p>
          <a:r>
            <a:rPr lang="ru-RU" sz="3400" dirty="0"/>
            <a:t>4.</a:t>
          </a:r>
        </a:p>
      </dgm:t>
    </dgm:pt>
    <dgm:pt modelId="{D7F0147F-099C-4AA4-9D80-F6CD4F8E00C7}" type="parTrans" cxnId="{8998795C-A61E-4C52-935A-6F98D358804A}">
      <dgm:prSet/>
      <dgm:spPr/>
      <dgm:t>
        <a:bodyPr/>
        <a:lstStyle/>
        <a:p>
          <a:endParaRPr lang="ru-RU"/>
        </a:p>
      </dgm:t>
    </dgm:pt>
    <dgm:pt modelId="{49FD2136-0D0B-497F-9DFA-D9D8937459B3}" type="sibTrans" cxnId="{8998795C-A61E-4C52-935A-6F98D358804A}">
      <dgm:prSet/>
      <dgm:spPr/>
      <dgm:t>
        <a:bodyPr/>
        <a:lstStyle/>
        <a:p>
          <a:endParaRPr lang="ru-RU"/>
        </a:p>
      </dgm:t>
    </dgm:pt>
    <dgm:pt modelId="{F5361E0A-F23E-4AC3-853A-D72A2680A484}">
      <dgm:prSet phldrT="[Текст]"/>
      <dgm:spPr/>
      <dgm:t>
        <a:bodyPr/>
        <a:lstStyle/>
        <a:p>
          <a:r>
            <a:rPr lang="ru-RU" b="1" dirty="0"/>
            <a:t>Преодолеть технократический подход 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в оценке труда педагога</a:t>
          </a:r>
        </a:p>
      </dgm:t>
    </dgm:pt>
    <dgm:pt modelId="{54CCFF2C-C99D-4F95-A3D8-762877643BFA}" type="parTrans" cxnId="{559E7D66-5838-4A74-8152-56A00EFC261E}">
      <dgm:prSet/>
      <dgm:spPr/>
      <dgm:t>
        <a:bodyPr/>
        <a:lstStyle/>
        <a:p>
          <a:endParaRPr lang="ru-RU"/>
        </a:p>
      </dgm:t>
    </dgm:pt>
    <dgm:pt modelId="{BE07E5CD-ADE9-4B29-8845-62434C718590}" type="sibTrans" cxnId="{559E7D66-5838-4A74-8152-56A00EFC261E}">
      <dgm:prSet/>
      <dgm:spPr/>
      <dgm:t>
        <a:bodyPr/>
        <a:lstStyle/>
        <a:p>
          <a:endParaRPr lang="ru-RU"/>
        </a:p>
      </dgm:t>
    </dgm:pt>
    <dgm:pt modelId="{EBAB68C8-9AC0-4582-B975-AAD87C035CEC}">
      <dgm:prSet phldrT="[Текст]"/>
      <dgm:spPr/>
      <dgm:t>
        <a:bodyPr/>
        <a:lstStyle/>
        <a:p>
          <a:r>
            <a:rPr lang="ru-RU" sz="3400" b="1" dirty="0"/>
            <a:t>Обеспечить координированный рост свободы </a:t>
          </a:r>
          <a:r>
            <a:rPr lang="en-US" sz="3400" b="1" dirty="0"/>
            <a:t/>
          </a:r>
          <a:br>
            <a:rPr lang="en-US" sz="3400" b="1" dirty="0"/>
          </a:br>
          <a:r>
            <a:rPr lang="ru-RU" sz="3400" b="1" dirty="0"/>
            <a:t>и ответственности педагога за результаты </a:t>
          </a:r>
          <a:r>
            <a:rPr lang="en-US" sz="3400" b="1" dirty="0"/>
            <a:t/>
          </a:r>
          <a:br>
            <a:rPr lang="en-US" sz="3400" b="1" dirty="0"/>
          </a:br>
          <a:r>
            <a:rPr lang="ru-RU" sz="3400" b="1" dirty="0"/>
            <a:t>своего труда</a:t>
          </a:r>
        </a:p>
      </dgm:t>
    </dgm:pt>
    <dgm:pt modelId="{0B0E8791-0824-42E7-B929-D599FB2A1A0E}" type="parTrans" cxnId="{9A0EAB4A-1C22-48D5-A2B1-7CAE451CAAAF}">
      <dgm:prSet/>
      <dgm:spPr/>
      <dgm:t>
        <a:bodyPr/>
        <a:lstStyle/>
        <a:p>
          <a:endParaRPr lang="ru-RU"/>
        </a:p>
      </dgm:t>
    </dgm:pt>
    <dgm:pt modelId="{4521DAF1-D132-4D6B-9CC5-7EC0EF76DB59}" type="sibTrans" cxnId="{9A0EAB4A-1C22-48D5-A2B1-7CAE451CAAAF}">
      <dgm:prSet/>
      <dgm:spPr/>
      <dgm:t>
        <a:bodyPr/>
        <a:lstStyle/>
        <a:p>
          <a:endParaRPr lang="ru-RU"/>
        </a:p>
      </dgm:t>
    </dgm:pt>
    <dgm:pt modelId="{E83912B3-576A-4BB7-8D87-CF7B37DEDD02}">
      <dgm:prSet phldrT="[Текст]"/>
      <dgm:spPr/>
      <dgm:t>
        <a:bodyPr/>
        <a:lstStyle/>
        <a:p>
          <a:r>
            <a:rPr lang="ru-RU" sz="3400" b="1" dirty="0"/>
            <a:t>Избавить педагога от выполнения несвойственных функций, отвлекающих </a:t>
          </a:r>
          <a:r>
            <a:rPr lang="en-US" sz="3400" b="1" dirty="0"/>
            <a:t/>
          </a:r>
          <a:br>
            <a:rPr lang="en-US" sz="3400" b="1" dirty="0"/>
          </a:br>
          <a:r>
            <a:rPr lang="ru-RU" sz="3400" b="1" dirty="0"/>
            <a:t>его от выполнения прямых обязанностей</a:t>
          </a:r>
        </a:p>
      </dgm:t>
    </dgm:pt>
    <dgm:pt modelId="{CC21B5E9-6095-45D6-B8B0-C8F0A9A20A32}" type="parTrans" cxnId="{F1134536-0E19-4B21-94DE-F12458D929C4}">
      <dgm:prSet/>
      <dgm:spPr/>
      <dgm:t>
        <a:bodyPr/>
        <a:lstStyle/>
        <a:p>
          <a:endParaRPr lang="ru-RU"/>
        </a:p>
      </dgm:t>
    </dgm:pt>
    <dgm:pt modelId="{CF81B8A4-EDBF-4BF2-A127-0726EB7BE53A}" type="sibTrans" cxnId="{F1134536-0E19-4B21-94DE-F12458D929C4}">
      <dgm:prSet/>
      <dgm:spPr/>
      <dgm:t>
        <a:bodyPr/>
        <a:lstStyle/>
        <a:p>
          <a:endParaRPr lang="ru-RU"/>
        </a:p>
      </dgm:t>
    </dgm:pt>
    <dgm:pt modelId="{B6BACC0F-80D1-40B7-A6A0-8623D833AB7B}">
      <dgm:prSet phldrT="[Текст]"/>
      <dgm:spPr/>
      <dgm:t>
        <a:bodyPr/>
        <a:lstStyle/>
        <a:p>
          <a:r>
            <a:rPr lang="ru-RU" sz="3400" b="1" dirty="0"/>
            <a:t>Мотивировать педагога на постоянное повышение квалификации</a:t>
          </a:r>
        </a:p>
      </dgm:t>
    </dgm:pt>
    <dgm:pt modelId="{FE0B9923-CAE2-48F2-8F80-4BB256958BA4}" type="parTrans" cxnId="{2C448993-0C06-44A8-AC95-810CCFEEEA03}">
      <dgm:prSet/>
      <dgm:spPr/>
      <dgm:t>
        <a:bodyPr/>
        <a:lstStyle/>
        <a:p>
          <a:endParaRPr lang="ru-RU"/>
        </a:p>
      </dgm:t>
    </dgm:pt>
    <dgm:pt modelId="{F2CD47F0-2A6E-429A-A4F1-30AF39014EB0}" type="sibTrans" cxnId="{2C448993-0C06-44A8-AC95-810CCFEEEA03}">
      <dgm:prSet/>
      <dgm:spPr/>
      <dgm:t>
        <a:bodyPr/>
        <a:lstStyle/>
        <a:p>
          <a:endParaRPr lang="ru-RU"/>
        </a:p>
      </dgm:t>
    </dgm:pt>
    <dgm:pt modelId="{3609672F-54B6-4219-B6F7-AABE3186CA3D}" type="pres">
      <dgm:prSet presAssocID="{0D5A15A7-5318-456F-B1E4-31EB578C4C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6229A-21C0-469C-8957-7EE0E2ADA2D2}" type="pres">
      <dgm:prSet presAssocID="{FB9417BD-C560-4095-9C24-CE918434B97B}" presName="composite" presStyleCnt="0"/>
      <dgm:spPr/>
      <dgm:t>
        <a:bodyPr/>
        <a:lstStyle/>
        <a:p>
          <a:endParaRPr lang="ru-RU"/>
        </a:p>
      </dgm:t>
    </dgm:pt>
    <dgm:pt modelId="{5A373FB0-7E3F-4BC0-8FE5-CD2E1944EE5D}" type="pres">
      <dgm:prSet presAssocID="{FB9417BD-C560-4095-9C24-CE918434B97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6BC31-D20A-47EF-91A7-2CDF92B7A997}" type="pres">
      <dgm:prSet presAssocID="{FB9417BD-C560-4095-9C24-CE918434B97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5A8FD-8E6A-43C6-96E5-7259F942A5DE}" type="pres">
      <dgm:prSet presAssocID="{F4BBACD5-58C2-4694-BA9B-AA8F74FC07D1}" presName="sp" presStyleCnt="0"/>
      <dgm:spPr/>
      <dgm:t>
        <a:bodyPr/>
        <a:lstStyle/>
        <a:p>
          <a:endParaRPr lang="ru-RU"/>
        </a:p>
      </dgm:t>
    </dgm:pt>
    <dgm:pt modelId="{8C487C5F-D382-456F-BDCB-0083C5E01EB9}" type="pres">
      <dgm:prSet presAssocID="{F7AC67F8-FB15-4D4F-9E78-A74C96DFE96F}" presName="composite" presStyleCnt="0"/>
      <dgm:spPr/>
      <dgm:t>
        <a:bodyPr/>
        <a:lstStyle/>
        <a:p>
          <a:endParaRPr lang="ru-RU"/>
        </a:p>
      </dgm:t>
    </dgm:pt>
    <dgm:pt modelId="{6173C371-2679-48E4-9842-27F456BE2C97}" type="pres">
      <dgm:prSet presAssocID="{F7AC67F8-FB15-4D4F-9E78-A74C96DFE9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226E8-774D-4FE3-8D39-EB60F10CD67D}" type="pres">
      <dgm:prSet presAssocID="{F7AC67F8-FB15-4D4F-9E78-A74C96DFE96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C6E18-7B18-4587-B677-9708449AC869}" type="pres">
      <dgm:prSet presAssocID="{2569766B-F315-43AF-AC92-9851CB2DEA1B}" presName="sp" presStyleCnt="0"/>
      <dgm:spPr/>
      <dgm:t>
        <a:bodyPr/>
        <a:lstStyle/>
        <a:p>
          <a:endParaRPr lang="ru-RU"/>
        </a:p>
      </dgm:t>
    </dgm:pt>
    <dgm:pt modelId="{26B2EFD1-2924-4F57-8A2C-2E674EEFFAEA}" type="pres">
      <dgm:prSet presAssocID="{57002C55-2FE4-4324-83F3-C76D8752ECC1}" presName="composite" presStyleCnt="0"/>
      <dgm:spPr/>
      <dgm:t>
        <a:bodyPr/>
        <a:lstStyle/>
        <a:p>
          <a:endParaRPr lang="ru-RU"/>
        </a:p>
      </dgm:t>
    </dgm:pt>
    <dgm:pt modelId="{8C20428B-1A6D-4FBB-AA53-CC39DA7552CD}" type="pres">
      <dgm:prSet presAssocID="{57002C55-2FE4-4324-83F3-C76D8752ECC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94908-968F-49AE-96F6-D88E444043A5}" type="pres">
      <dgm:prSet presAssocID="{57002C55-2FE4-4324-83F3-C76D8752ECC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9B99E-2035-41A6-B351-9905D30E045A}" type="pres">
      <dgm:prSet presAssocID="{DDDC2578-5608-4AB2-B7B4-0E5DA47A6683}" presName="sp" presStyleCnt="0"/>
      <dgm:spPr/>
      <dgm:t>
        <a:bodyPr/>
        <a:lstStyle/>
        <a:p>
          <a:endParaRPr lang="ru-RU"/>
        </a:p>
      </dgm:t>
    </dgm:pt>
    <dgm:pt modelId="{031D92CB-2069-4636-BC41-A23CB12D23A8}" type="pres">
      <dgm:prSet presAssocID="{6DB5D61B-307D-4375-A148-87F1E22029B4}" presName="composite" presStyleCnt="0"/>
      <dgm:spPr/>
      <dgm:t>
        <a:bodyPr/>
        <a:lstStyle/>
        <a:p>
          <a:endParaRPr lang="ru-RU"/>
        </a:p>
      </dgm:t>
    </dgm:pt>
    <dgm:pt modelId="{F3897E4B-109E-4D77-8908-3A2EA190F896}" type="pres">
      <dgm:prSet presAssocID="{6DB5D61B-307D-4375-A148-87F1E22029B4}" presName="parentText" presStyleLbl="alignNode1" presStyleIdx="3" presStyleCnt="4" custLinFactX="-81583" custLinFactNeighborX="-100000" custLinFactNeighborY="12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81557-93A8-4BFF-B72B-A2427E22CAA7}" type="pres">
      <dgm:prSet presAssocID="{6DB5D61B-307D-4375-A148-87F1E22029B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48993-0C06-44A8-AC95-810CCFEEEA03}" srcId="{6DB5D61B-307D-4375-A148-87F1E22029B4}" destId="{B6BACC0F-80D1-40B7-A6A0-8623D833AB7B}" srcOrd="0" destOrd="0" parTransId="{FE0B9923-CAE2-48F2-8F80-4BB256958BA4}" sibTransId="{F2CD47F0-2A6E-429A-A4F1-30AF39014EB0}"/>
    <dgm:cxn modelId="{C584E8C3-646A-46F3-9467-04619E672039}" srcId="{0D5A15A7-5318-456F-B1E4-31EB578C4CED}" destId="{F7AC67F8-FB15-4D4F-9E78-A74C96DFE96F}" srcOrd="1" destOrd="0" parTransId="{6AE202ED-374E-43CF-8637-A0D6049ABEE4}" sibTransId="{2569766B-F315-43AF-AC92-9851CB2DEA1B}"/>
    <dgm:cxn modelId="{5422B536-0AC9-4F84-8F8F-B5393FF62F65}" type="presOf" srcId="{FB9417BD-C560-4095-9C24-CE918434B97B}" destId="{5A373FB0-7E3F-4BC0-8FE5-CD2E1944EE5D}" srcOrd="0" destOrd="0" presId="urn:microsoft.com/office/officeart/2005/8/layout/chevron2"/>
    <dgm:cxn modelId="{6A28E4E8-3993-45B2-BEED-B6D37CB6E27A}" type="presOf" srcId="{57002C55-2FE4-4324-83F3-C76D8752ECC1}" destId="{8C20428B-1A6D-4FBB-AA53-CC39DA7552CD}" srcOrd="0" destOrd="0" presId="urn:microsoft.com/office/officeart/2005/8/layout/chevron2"/>
    <dgm:cxn modelId="{9350CA42-9EC8-4762-8DD7-D954DF628FAE}" type="presOf" srcId="{E83912B3-576A-4BB7-8D87-CF7B37DEDD02}" destId="{8A294908-968F-49AE-96F6-D88E444043A5}" srcOrd="0" destOrd="0" presId="urn:microsoft.com/office/officeart/2005/8/layout/chevron2"/>
    <dgm:cxn modelId="{F212E014-80DE-4FC1-B68B-75F6BFA0146B}" type="presOf" srcId="{F7AC67F8-FB15-4D4F-9E78-A74C96DFE96F}" destId="{6173C371-2679-48E4-9842-27F456BE2C97}" srcOrd="0" destOrd="0" presId="urn:microsoft.com/office/officeart/2005/8/layout/chevron2"/>
    <dgm:cxn modelId="{072E5CA9-8B0D-4C1E-8490-A9CD4EAAB149}" type="presOf" srcId="{B6BACC0F-80D1-40B7-A6A0-8623D833AB7B}" destId="{20381557-93A8-4BFF-B72B-A2427E22CAA7}" srcOrd="0" destOrd="0" presId="urn:microsoft.com/office/officeart/2005/8/layout/chevron2"/>
    <dgm:cxn modelId="{A0A9D5F3-6DF0-4360-984D-7848E38D2C4D}" srcId="{0D5A15A7-5318-456F-B1E4-31EB578C4CED}" destId="{57002C55-2FE4-4324-83F3-C76D8752ECC1}" srcOrd="2" destOrd="0" parTransId="{87FA8801-9C2D-4E76-9521-2AFCF611221B}" sibTransId="{DDDC2578-5608-4AB2-B7B4-0E5DA47A6683}"/>
    <dgm:cxn modelId="{559E7D66-5838-4A74-8152-56A00EFC261E}" srcId="{FB9417BD-C560-4095-9C24-CE918434B97B}" destId="{F5361E0A-F23E-4AC3-853A-D72A2680A484}" srcOrd="0" destOrd="0" parTransId="{54CCFF2C-C99D-4F95-A3D8-762877643BFA}" sibTransId="{BE07E5CD-ADE9-4B29-8845-62434C718590}"/>
    <dgm:cxn modelId="{F1134536-0E19-4B21-94DE-F12458D929C4}" srcId="{57002C55-2FE4-4324-83F3-C76D8752ECC1}" destId="{E83912B3-576A-4BB7-8D87-CF7B37DEDD02}" srcOrd="0" destOrd="0" parTransId="{CC21B5E9-6095-45D6-B8B0-C8F0A9A20A32}" sibTransId="{CF81B8A4-EDBF-4BF2-A127-0726EB7BE53A}"/>
    <dgm:cxn modelId="{6856DF9D-E3B3-474E-B7B4-09B3FF63070D}" type="presOf" srcId="{0D5A15A7-5318-456F-B1E4-31EB578C4CED}" destId="{3609672F-54B6-4219-B6F7-AABE3186CA3D}" srcOrd="0" destOrd="0" presId="urn:microsoft.com/office/officeart/2005/8/layout/chevron2"/>
    <dgm:cxn modelId="{A5599E94-FBC4-4402-90F5-51BFE56A82AA}" type="presOf" srcId="{F5361E0A-F23E-4AC3-853A-D72A2680A484}" destId="{FFF6BC31-D20A-47EF-91A7-2CDF92B7A997}" srcOrd="0" destOrd="0" presId="urn:microsoft.com/office/officeart/2005/8/layout/chevron2"/>
    <dgm:cxn modelId="{9A0EAB4A-1C22-48D5-A2B1-7CAE451CAAAF}" srcId="{F7AC67F8-FB15-4D4F-9E78-A74C96DFE96F}" destId="{EBAB68C8-9AC0-4582-B975-AAD87C035CEC}" srcOrd="0" destOrd="0" parTransId="{0B0E8791-0824-42E7-B929-D599FB2A1A0E}" sibTransId="{4521DAF1-D132-4D6B-9CC5-7EC0EF76DB59}"/>
    <dgm:cxn modelId="{922FFBCD-8BB3-4867-8B34-C06188A5CFCF}" srcId="{0D5A15A7-5318-456F-B1E4-31EB578C4CED}" destId="{FB9417BD-C560-4095-9C24-CE918434B97B}" srcOrd="0" destOrd="0" parTransId="{F46E3730-AF8A-4665-95B4-C83AE4EC6BFB}" sibTransId="{F4BBACD5-58C2-4694-BA9B-AA8F74FC07D1}"/>
    <dgm:cxn modelId="{8998795C-A61E-4C52-935A-6F98D358804A}" srcId="{0D5A15A7-5318-456F-B1E4-31EB578C4CED}" destId="{6DB5D61B-307D-4375-A148-87F1E22029B4}" srcOrd="3" destOrd="0" parTransId="{D7F0147F-099C-4AA4-9D80-F6CD4F8E00C7}" sibTransId="{49FD2136-0D0B-497F-9DFA-D9D8937459B3}"/>
    <dgm:cxn modelId="{8585D2B6-7F59-4F09-A30C-B517D3F568B6}" type="presOf" srcId="{6DB5D61B-307D-4375-A148-87F1E22029B4}" destId="{F3897E4B-109E-4D77-8908-3A2EA190F896}" srcOrd="0" destOrd="0" presId="urn:microsoft.com/office/officeart/2005/8/layout/chevron2"/>
    <dgm:cxn modelId="{98642CCD-6B6F-4D02-9266-C413295B8946}" type="presOf" srcId="{EBAB68C8-9AC0-4582-B975-AAD87C035CEC}" destId="{723226E8-774D-4FE3-8D39-EB60F10CD67D}" srcOrd="0" destOrd="0" presId="urn:microsoft.com/office/officeart/2005/8/layout/chevron2"/>
    <dgm:cxn modelId="{96F769E8-0295-4A2C-B71C-78642388AE25}" type="presParOf" srcId="{3609672F-54B6-4219-B6F7-AABE3186CA3D}" destId="{9026229A-21C0-469C-8957-7EE0E2ADA2D2}" srcOrd="0" destOrd="0" presId="urn:microsoft.com/office/officeart/2005/8/layout/chevron2"/>
    <dgm:cxn modelId="{6AA6F088-B8CB-4A3E-B5F1-178BA47295DF}" type="presParOf" srcId="{9026229A-21C0-469C-8957-7EE0E2ADA2D2}" destId="{5A373FB0-7E3F-4BC0-8FE5-CD2E1944EE5D}" srcOrd="0" destOrd="0" presId="urn:microsoft.com/office/officeart/2005/8/layout/chevron2"/>
    <dgm:cxn modelId="{8AA3F315-1CCA-4496-915D-322279C34FB7}" type="presParOf" srcId="{9026229A-21C0-469C-8957-7EE0E2ADA2D2}" destId="{FFF6BC31-D20A-47EF-91A7-2CDF92B7A997}" srcOrd="1" destOrd="0" presId="urn:microsoft.com/office/officeart/2005/8/layout/chevron2"/>
    <dgm:cxn modelId="{0B2C4724-4EC4-45AD-A139-CB1AADE5550F}" type="presParOf" srcId="{3609672F-54B6-4219-B6F7-AABE3186CA3D}" destId="{4825A8FD-8E6A-43C6-96E5-7259F942A5DE}" srcOrd="1" destOrd="0" presId="urn:microsoft.com/office/officeart/2005/8/layout/chevron2"/>
    <dgm:cxn modelId="{63A28DF9-5BFF-40FF-BA35-16C15A3F68B1}" type="presParOf" srcId="{3609672F-54B6-4219-B6F7-AABE3186CA3D}" destId="{8C487C5F-D382-456F-BDCB-0083C5E01EB9}" srcOrd="2" destOrd="0" presId="urn:microsoft.com/office/officeart/2005/8/layout/chevron2"/>
    <dgm:cxn modelId="{B7069952-3261-41FA-9B16-08D101B11E66}" type="presParOf" srcId="{8C487C5F-D382-456F-BDCB-0083C5E01EB9}" destId="{6173C371-2679-48E4-9842-27F456BE2C97}" srcOrd="0" destOrd="0" presId="urn:microsoft.com/office/officeart/2005/8/layout/chevron2"/>
    <dgm:cxn modelId="{D27236AF-4AFD-4793-A972-3C08DB12F0B2}" type="presParOf" srcId="{8C487C5F-D382-456F-BDCB-0083C5E01EB9}" destId="{723226E8-774D-4FE3-8D39-EB60F10CD67D}" srcOrd="1" destOrd="0" presId="urn:microsoft.com/office/officeart/2005/8/layout/chevron2"/>
    <dgm:cxn modelId="{5229B888-B9BF-4E07-A648-E9232F4A228A}" type="presParOf" srcId="{3609672F-54B6-4219-B6F7-AABE3186CA3D}" destId="{66FC6E18-7B18-4587-B677-9708449AC869}" srcOrd="3" destOrd="0" presId="urn:microsoft.com/office/officeart/2005/8/layout/chevron2"/>
    <dgm:cxn modelId="{0B954841-3A93-42A0-8C28-363BFC414170}" type="presParOf" srcId="{3609672F-54B6-4219-B6F7-AABE3186CA3D}" destId="{26B2EFD1-2924-4F57-8A2C-2E674EEFFAEA}" srcOrd="4" destOrd="0" presId="urn:microsoft.com/office/officeart/2005/8/layout/chevron2"/>
    <dgm:cxn modelId="{61827E54-22A0-48B5-9FB5-7B347321260D}" type="presParOf" srcId="{26B2EFD1-2924-4F57-8A2C-2E674EEFFAEA}" destId="{8C20428B-1A6D-4FBB-AA53-CC39DA7552CD}" srcOrd="0" destOrd="0" presId="urn:microsoft.com/office/officeart/2005/8/layout/chevron2"/>
    <dgm:cxn modelId="{C81CA0D2-8F70-4CFA-A195-C8E6D0ABE598}" type="presParOf" srcId="{26B2EFD1-2924-4F57-8A2C-2E674EEFFAEA}" destId="{8A294908-968F-49AE-96F6-D88E444043A5}" srcOrd="1" destOrd="0" presId="urn:microsoft.com/office/officeart/2005/8/layout/chevron2"/>
    <dgm:cxn modelId="{A7B89BBA-4E6F-415B-BB7B-8E8DCC4A9C56}" type="presParOf" srcId="{3609672F-54B6-4219-B6F7-AABE3186CA3D}" destId="{1D79B99E-2035-41A6-B351-9905D30E045A}" srcOrd="5" destOrd="0" presId="urn:microsoft.com/office/officeart/2005/8/layout/chevron2"/>
    <dgm:cxn modelId="{D7D76814-C4FD-41BF-A2FC-8588FE5B638D}" type="presParOf" srcId="{3609672F-54B6-4219-B6F7-AABE3186CA3D}" destId="{031D92CB-2069-4636-BC41-A23CB12D23A8}" srcOrd="6" destOrd="0" presId="urn:microsoft.com/office/officeart/2005/8/layout/chevron2"/>
    <dgm:cxn modelId="{74939190-9A3E-4225-ACBE-3606A0BA0F71}" type="presParOf" srcId="{031D92CB-2069-4636-BC41-A23CB12D23A8}" destId="{F3897E4B-109E-4D77-8908-3A2EA190F896}" srcOrd="0" destOrd="0" presId="urn:microsoft.com/office/officeart/2005/8/layout/chevron2"/>
    <dgm:cxn modelId="{3260F73F-985A-406F-A6C2-5F8B704AE4DA}" type="presParOf" srcId="{031D92CB-2069-4636-BC41-A23CB12D23A8}" destId="{20381557-93A8-4BFF-B72B-A2427E22CA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EA875-C6C5-4CA4-BF39-DF09542D0208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AFC243-00B3-434F-A83A-FDA243351E13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формирует кадровую политику</a:t>
          </a:r>
          <a:endParaRPr lang="ru-RU" sz="1600" b="1" dirty="0">
            <a:solidFill>
              <a:srgbClr val="002060"/>
            </a:solidFill>
            <a:latin typeface="Trebuchet MS"/>
          </a:endParaRPr>
        </a:p>
      </dgm:t>
    </dgm:pt>
    <dgm:pt modelId="{42AB08C4-D26A-4D2F-B2F9-F3C9C57F4FB2}" type="parTrans" cxnId="{4458C80B-ECE0-4EE0-BB63-AA3269970461}">
      <dgm:prSet/>
      <dgm:spPr/>
      <dgm:t>
        <a:bodyPr/>
        <a:lstStyle/>
        <a:p>
          <a:endParaRPr lang="ru-RU"/>
        </a:p>
      </dgm:t>
    </dgm:pt>
    <dgm:pt modelId="{FD7BA447-38A6-4CCD-A973-E600617D5E8C}" type="sibTrans" cxnId="{4458C80B-ECE0-4EE0-BB63-AA3269970461}">
      <dgm:prSet/>
      <dgm:spPr/>
      <dgm:t>
        <a:bodyPr/>
        <a:lstStyle/>
        <a:p>
          <a:endParaRPr lang="ru-RU"/>
        </a:p>
      </dgm:t>
    </dgm:pt>
    <dgm:pt modelId="{A32DF886-E232-4E43-9B0B-E0DB8BA323C7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управляет персоналом</a:t>
          </a:r>
        </a:p>
      </dgm:t>
    </dgm:pt>
    <dgm:pt modelId="{627F1AB1-E92A-487F-B73D-0B1B3CC96F9D}" type="parTrans" cxnId="{F0CAD96F-CE0F-4F8A-AD37-1F8A559BF908}">
      <dgm:prSet/>
      <dgm:spPr/>
      <dgm:t>
        <a:bodyPr/>
        <a:lstStyle/>
        <a:p>
          <a:endParaRPr lang="ru-RU"/>
        </a:p>
      </dgm:t>
    </dgm:pt>
    <dgm:pt modelId="{182A80DD-BDA5-4AEC-8808-09D44BF8E542}" type="sibTrans" cxnId="{F0CAD96F-CE0F-4F8A-AD37-1F8A559BF908}">
      <dgm:prSet/>
      <dgm:spPr/>
      <dgm:t>
        <a:bodyPr/>
        <a:lstStyle/>
        <a:p>
          <a:endParaRPr lang="ru-RU"/>
        </a:p>
      </dgm:t>
    </dgm:pt>
    <dgm:pt modelId="{2A3DF24E-37CE-4E4E-B597-CA658B4F10BB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организует обучение и аттестацию педагогов</a:t>
          </a:r>
        </a:p>
      </dgm:t>
    </dgm:pt>
    <dgm:pt modelId="{9FD236C1-E5DB-4798-A8E5-A1F5677536BA}" type="parTrans" cxnId="{C7FB5AF7-A86A-4D3B-B83F-DA7C0E5DFDFD}">
      <dgm:prSet/>
      <dgm:spPr/>
      <dgm:t>
        <a:bodyPr/>
        <a:lstStyle/>
        <a:p>
          <a:endParaRPr lang="ru-RU"/>
        </a:p>
      </dgm:t>
    </dgm:pt>
    <dgm:pt modelId="{7895BBEB-BD76-4497-AE6E-28C922D129C7}" type="sibTrans" cxnId="{C7FB5AF7-A86A-4D3B-B83F-DA7C0E5DFDFD}">
      <dgm:prSet/>
      <dgm:spPr/>
      <dgm:t>
        <a:bodyPr/>
        <a:lstStyle/>
        <a:p>
          <a:endParaRPr lang="ru-RU"/>
        </a:p>
      </dgm:t>
    </dgm:pt>
    <dgm:pt modelId="{915BB05B-0262-4D58-BC12-0E328C088C6A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заключает трудовые договоры</a:t>
          </a:r>
        </a:p>
      </dgm:t>
    </dgm:pt>
    <dgm:pt modelId="{B3F5343D-85D7-4A78-A30F-3701197F1B3A}" type="parTrans" cxnId="{FD56B608-FD1D-439E-A942-82E820FDA62D}">
      <dgm:prSet/>
      <dgm:spPr/>
      <dgm:t>
        <a:bodyPr/>
        <a:lstStyle/>
        <a:p>
          <a:endParaRPr lang="ru-RU"/>
        </a:p>
      </dgm:t>
    </dgm:pt>
    <dgm:pt modelId="{999F7A0C-4849-4D7F-90C0-FB5A44E4DC5C}" type="sibTrans" cxnId="{FD56B608-FD1D-439E-A942-82E820FDA62D}">
      <dgm:prSet/>
      <dgm:spPr/>
      <dgm:t>
        <a:bodyPr/>
        <a:lstStyle/>
        <a:p>
          <a:endParaRPr lang="ru-RU"/>
        </a:p>
      </dgm:t>
    </dgm:pt>
    <dgm:pt modelId="{F8EF1B90-AA3E-4BD4-8482-98EE1F0C9B08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разрабатывает должностные инструкции </a:t>
          </a:r>
          <a:r>
            <a:rPr lang="en-US" sz="1400" b="1" dirty="0">
              <a:solidFill>
                <a:srgbClr val="002060"/>
              </a:solidFill>
            </a:rPr>
            <a:t/>
          </a:r>
          <a:br>
            <a:rPr lang="en-US" sz="1400" b="1" dirty="0">
              <a:solidFill>
                <a:srgbClr val="002060"/>
              </a:solidFill>
            </a:rPr>
          </a:br>
          <a:r>
            <a:rPr lang="ru-RU" sz="1400" b="1" dirty="0">
              <a:solidFill>
                <a:srgbClr val="002060"/>
              </a:solidFill>
            </a:rPr>
            <a:t>и устанавливает систему оплаты труда</a:t>
          </a:r>
        </a:p>
      </dgm:t>
    </dgm:pt>
    <dgm:pt modelId="{161271E8-24D0-47C4-9D2F-9F24F79723B9}" type="parTrans" cxnId="{F98117A9-24C8-4212-9886-FB098C3C094C}">
      <dgm:prSet/>
      <dgm:spPr/>
      <dgm:t>
        <a:bodyPr/>
        <a:lstStyle/>
        <a:p>
          <a:endParaRPr lang="ru-RU"/>
        </a:p>
      </dgm:t>
    </dgm:pt>
    <dgm:pt modelId="{CAE5829C-ADC7-4BA3-AF92-A039FE3F5F2B}" type="sibTrans" cxnId="{F98117A9-24C8-4212-9886-FB098C3C094C}">
      <dgm:prSet/>
      <dgm:spPr/>
      <dgm:t>
        <a:bodyPr/>
        <a:lstStyle/>
        <a:p>
          <a:endParaRPr lang="ru-RU"/>
        </a:p>
      </dgm:t>
    </dgm:pt>
    <dgm:pt modelId="{1FE066D7-8A54-49F3-A391-B92FE138448B}" type="pres">
      <dgm:prSet presAssocID="{584EA875-C6C5-4CA4-BF39-DF09542D02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462799-5C55-4029-A0A1-1B454AA69217}" type="pres">
      <dgm:prSet presAssocID="{84AFC243-00B3-434F-A83A-FDA243351E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BEDEA-4687-4489-A901-19170C986129}" type="pres">
      <dgm:prSet presAssocID="{FD7BA447-38A6-4CCD-A973-E600617D5E8C}" presName="sibTrans" presStyleCnt="0"/>
      <dgm:spPr/>
      <dgm:t>
        <a:bodyPr/>
        <a:lstStyle/>
        <a:p>
          <a:endParaRPr lang="ru-RU"/>
        </a:p>
      </dgm:t>
    </dgm:pt>
    <dgm:pt modelId="{51A75AE2-BDA2-404C-BE7A-FA00CD02CB6F}" type="pres">
      <dgm:prSet presAssocID="{A32DF886-E232-4E43-9B0B-E0DB8BA323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9426B-E735-4EBC-8555-465EA772F3FB}" type="pres">
      <dgm:prSet presAssocID="{182A80DD-BDA5-4AEC-8808-09D44BF8E542}" presName="sibTrans" presStyleCnt="0"/>
      <dgm:spPr/>
      <dgm:t>
        <a:bodyPr/>
        <a:lstStyle/>
        <a:p>
          <a:endParaRPr lang="ru-RU"/>
        </a:p>
      </dgm:t>
    </dgm:pt>
    <dgm:pt modelId="{AF99A747-2DB5-4BFB-A120-53EA34E6A100}" type="pres">
      <dgm:prSet presAssocID="{2A3DF24E-37CE-4E4E-B597-CA658B4F10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35262-3D69-4545-9A74-52E5C6D69781}" type="pres">
      <dgm:prSet presAssocID="{7895BBEB-BD76-4497-AE6E-28C922D129C7}" presName="sibTrans" presStyleCnt="0"/>
      <dgm:spPr/>
      <dgm:t>
        <a:bodyPr/>
        <a:lstStyle/>
        <a:p>
          <a:endParaRPr lang="ru-RU"/>
        </a:p>
      </dgm:t>
    </dgm:pt>
    <dgm:pt modelId="{63DC2139-882E-457C-9B7D-EA6507FCB548}" type="pres">
      <dgm:prSet presAssocID="{915BB05B-0262-4D58-BC12-0E328C088C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6CD4E-EC7C-4062-817E-49061861D2DD}" type="pres">
      <dgm:prSet presAssocID="{999F7A0C-4849-4D7F-90C0-FB5A44E4DC5C}" presName="sibTrans" presStyleCnt="0"/>
      <dgm:spPr/>
      <dgm:t>
        <a:bodyPr/>
        <a:lstStyle/>
        <a:p>
          <a:endParaRPr lang="ru-RU"/>
        </a:p>
      </dgm:t>
    </dgm:pt>
    <dgm:pt modelId="{FC8409EB-66F2-46AB-BDB2-7DE94D37DC5B}" type="pres">
      <dgm:prSet presAssocID="{F8EF1B90-AA3E-4BD4-8482-98EE1F0C9B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17B7D-6728-4F88-ABB6-A4168657D10A}" type="presOf" srcId="{915BB05B-0262-4D58-BC12-0E328C088C6A}" destId="{63DC2139-882E-457C-9B7D-EA6507FCB548}" srcOrd="0" destOrd="0" presId="urn:microsoft.com/office/officeart/2005/8/layout/hList6"/>
    <dgm:cxn modelId="{F98117A9-24C8-4212-9886-FB098C3C094C}" srcId="{584EA875-C6C5-4CA4-BF39-DF09542D0208}" destId="{F8EF1B90-AA3E-4BD4-8482-98EE1F0C9B08}" srcOrd="4" destOrd="0" parTransId="{161271E8-24D0-47C4-9D2F-9F24F79723B9}" sibTransId="{CAE5829C-ADC7-4BA3-AF92-A039FE3F5F2B}"/>
    <dgm:cxn modelId="{31654B37-F37F-40E9-89CD-D54981460AD6}" type="presOf" srcId="{584EA875-C6C5-4CA4-BF39-DF09542D0208}" destId="{1FE066D7-8A54-49F3-A391-B92FE138448B}" srcOrd="0" destOrd="0" presId="urn:microsoft.com/office/officeart/2005/8/layout/hList6"/>
    <dgm:cxn modelId="{39127125-4DD1-45A5-A138-70F1DF0AE078}" type="presOf" srcId="{A32DF886-E232-4E43-9B0B-E0DB8BA323C7}" destId="{51A75AE2-BDA2-404C-BE7A-FA00CD02CB6F}" srcOrd="0" destOrd="0" presId="urn:microsoft.com/office/officeart/2005/8/layout/hList6"/>
    <dgm:cxn modelId="{C7FB5AF7-A86A-4D3B-B83F-DA7C0E5DFDFD}" srcId="{584EA875-C6C5-4CA4-BF39-DF09542D0208}" destId="{2A3DF24E-37CE-4E4E-B597-CA658B4F10BB}" srcOrd="2" destOrd="0" parTransId="{9FD236C1-E5DB-4798-A8E5-A1F5677536BA}" sibTransId="{7895BBEB-BD76-4497-AE6E-28C922D129C7}"/>
    <dgm:cxn modelId="{CC99BCB1-8155-4072-A146-C59D52748402}" type="presOf" srcId="{F8EF1B90-AA3E-4BD4-8482-98EE1F0C9B08}" destId="{FC8409EB-66F2-46AB-BDB2-7DE94D37DC5B}" srcOrd="0" destOrd="0" presId="urn:microsoft.com/office/officeart/2005/8/layout/hList6"/>
    <dgm:cxn modelId="{59A9C6D6-3606-485C-96C5-73495CFA76E0}" type="presOf" srcId="{2A3DF24E-37CE-4E4E-B597-CA658B4F10BB}" destId="{AF99A747-2DB5-4BFB-A120-53EA34E6A100}" srcOrd="0" destOrd="0" presId="urn:microsoft.com/office/officeart/2005/8/layout/hList6"/>
    <dgm:cxn modelId="{FD56B608-FD1D-439E-A942-82E820FDA62D}" srcId="{584EA875-C6C5-4CA4-BF39-DF09542D0208}" destId="{915BB05B-0262-4D58-BC12-0E328C088C6A}" srcOrd="3" destOrd="0" parTransId="{B3F5343D-85D7-4A78-A30F-3701197F1B3A}" sibTransId="{999F7A0C-4849-4D7F-90C0-FB5A44E4DC5C}"/>
    <dgm:cxn modelId="{4458C80B-ECE0-4EE0-BB63-AA3269970461}" srcId="{584EA875-C6C5-4CA4-BF39-DF09542D0208}" destId="{84AFC243-00B3-434F-A83A-FDA243351E13}" srcOrd="0" destOrd="0" parTransId="{42AB08C4-D26A-4D2F-B2F9-F3C9C57F4FB2}" sibTransId="{FD7BA447-38A6-4CCD-A973-E600617D5E8C}"/>
    <dgm:cxn modelId="{F0CAD96F-CE0F-4F8A-AD37-1F8A559BF908}" srcId="{584EA875-C6C5-4CA4-BF39-DF09542D0208}" destId="{A32DF886-E232-4E43-9B0B-E0DB8BA323C7}" srcOrd="1" destOrd="0" parTransId="{627F1AB1-E92A-487F-B73D-0B1B3CC96F9D}" sibTransId="{182A80DD-BDA5-4AEC-8808-09D44BF8E542}"/>
    <dgm:cxn modelId="{C250DEB6-485E-490C-93AF-2EF55509A5CE}" type="presOf" srcId="{84AFC243-00B3-434F-A83A-FDA243351E13}" destId="{31462799-5C55-4029-A0A1-1B454AA69217}" srcOrd="0" destOrd="0" presId="urn:microsoft.com/office/officeart/2005/8/layout/hList6"/>
    <dgm:cxn modelId="{28D837F5-1196-4D56-A2B9-332DCFAFD8FE}" type="presParOf" srcId="{1FE066D7-8A54-49F3-A391-B92FE138448B}" destId="{31462799-5C55-4029-A0A1-1B454AA69217}" srcOrd="0" destOrd="0" presId="urn:microsoft.com/office/officeart/2005/8/layout/hList6"/>
    <dgm:cxn modelId="{F5F6166B-240A-4ABD-AF49-369597B84C70}" type="presParOf" srcId="{1FE066D7-8A54-49F3-A391-B92FE138448B}" destId="{737BEDEA-4687-4489-A901-19170C986129}" srcOrd="1" destOrd="0" presId="urn:microsoft.com/office/officeart/2005/8/layout/hList6"/>
    <dgm:cxn modelId="{C8FB7BD9-B09D-45BC-87A8-9413FA138087}" type="presParOf" srcId="{1FE066D7-8A54-49F3-A391-B92FE138448B}" destId="{51A75AE2-BDA2-404C-BE7A-FA00CD02CB6F}" srcOrd="2" destOrd="0" presId="urn:microsoft.com/office/officeart/2005/8/layout/hList6"/>
    <dgm:cxn modelId="{73534764-F4CD-43B6-B72C-5513479A1233}" type="presParOf" srcId="{1FE066D7-8A54-49F3-A391-B92FE138448B}" destId="{6789426B-E735-4EBC-8555-465EA772F3FB}" srcOrd="3" destOrd="0" presId="urn:microsoft.com/office/officeart/2005/8/layout/hList6"/>
    <dgm:cxn modelId="{0FE669C5-3B29-45DC-9A02-64D618110553}" type="presParOf" srcId="{1FE066D7-8A54-49F3-A391-B92FE138448B}" destId="{AF99A747-2DB5-4BFB-A120-53EA34E6A100}" srcOrd="4" destOrd="0" presId="urn:microsoft.com/office/officeart/2005/8/layout/hList6"/>
    <dgm:cxn modelId="{E4E2EF3A-206A-4EC0-BFCA-DAD726234681}" type="presParOf" srcId="{1FE066D7-8A54-49F3-A391-B92FE138448B}" destId="{03535262-3D69-4545-9A74-52E5C6D69781}" srcOrd="5" destOrd="0" presId="urn:microsoft.com/office/officeart/2005/8/layout/hList6"/>
    <dgm:cxn modelId="{AF27FB54-E772-424C-8BFE-A321F11EF47A}" type="presParOf" srcId="{1FE066D7-8A54-49F3-A391-B92FE138448B}" destId="{63DC2139-882E-457C-9B7D-EA6507FCB548}" srcOrd="6" destOrd="0" presId="urn:microsoft.com/office/officeart/2005/8/layout/hList6"/>
    <dgm:cxn modelId="{B980806B-56B6-4BF3-B7FE-05F6473404CB}" type="presParOf" srcId="{1FE066D7-8A54-49F3-A391-B92FE138448B}" destId="{F296CD4E-EC7C-4062-817E-49061861D2DD}" srcOrd="7" destOrd="0" presId="urn:microsoft.com/office/officeart/2005/8/layout/hList6"/>
    <dgm:cxn modelId="{0189B2F0-FAB6-4FDC-95C7-BE04288E5F00}" type="presParOf" srcId="{1FE066D7-8A54-49F3-A391-B92FE138448B}" destId="{FC8409EB-66F2-46AB-BDB2-7DE94D37DC5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45EE59-5F74-4666-B5B2-B4F5ED45C6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520AED-41BB-47E8-9331-C78C0E860D5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Вид профессиональной деятельности </a:t>
          </a:r>
          <a:endParaRPr lang="ru-RU" dirty="0">
            <a:solidFill>
              <a:srgbClr val="002060"/>
            </a:solidFill>
          </a:endParaRPr>
        </a:p>
      </dgm:t>
    </dgm:pt>
    <dgm:pt modelId="{3B924C11-3C18-4023-BEAC-AFE4EDB89889}" type="parTrans" cxnId="{B3BB871B-25B6-4DB4-B110-DAB1E3C19D85}">
      <dgm:prSet/>
      <dgm:spPr/>
      <dgm:t>
        <a:bodyPr/>
        <a:lstStyle/>
        <a:p>
          <a:endParaRPr lang="ru-RU"/>
        </a:p>
      </dgm:t>
    </dgm:pt>
    <dgm:pt modelId="{F02D9EA2-6353-4DC0-A3D0-7ADDEAE81A9C}" type="sibTrans" cxnId="{B3BB871B-25B6-4DB4-B110-DAB1E3C19D85}">
      <dgm:prSet/>
      <dgm:spPr/>
      <dgm:t>
        <a:bodyPr/>
        <a:lstStyle/>
        <a:p>
          <a:endParaRPr lang="ru-RU"/>
        </a:p>
      </dgm:t>
    </dgm:pt>
    <dgm:pt modelId="{02937251-D6B4-4706-8B6D-904949D1F750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Обобщенная трудовая функция </a:t>
          </a:r>
          <a:endParaRPr lang="ru-RU" dirty="0">
            <a:solidFill>
              <a:srgbClr val="002060"/>
            </a:solidFill>
          </a:endParaRPr>
        </a:p>
      </dgm:t>
    </dgm:pt>
    <dgm:pt modelId="{46DA2803-2941-40E9-98C5-1D3815FED6C6}" type="parTrans" cxnId="{F0497BCF-011A-4B53-BCE8-48047CF202BB}">
      <dgm:prSet/>
      <dgm:spPr/>
      <dgm:t>
        <a:bodyPr/>
        <a:lstStyle/>
        <a:p>
          <a:endParaRPr lang="ru-RU"/>
        </a:p>
      </dgm:t>
    </dgm:pt>
    <dgm:pt modelId="{AB68A239-20AD-49BC-A442-E9D790DD87BF}" type="sibTrans" cxnId="{F0497BCF-011A-4B53-BCE8-48047CF202BB}">
      <dgm:prSet/>
      <dgm:spPr/>
      <dgm:t>
        <a:bodyPr/>
        <a:lstStyle/>
        <a:p>
          <a:endParaRPr lang="ru-RU"/>
        </a:p>
      </dgm:t>
    </dgm:pt>
    <dgm:pt modelId="{651C1B05-8D31-4CFA-BB8D-A2B609235DF0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Трудовая функция</a:t>
          </a:r>
          <a:endParaRPr lang="ru-RU" dirty="0">
            <a:solidFill>
              <a:srgbClr val="002060"/>
            </a:solidFill>
          </a:endParaRPr>
        </a:p>
      </dgm:t>
    </dgm:pt>
    <dgm:pt modelId="{CCAD3FEB-0D2A-43DA-82EC-1BB32DD14E4E}" type="parTrans" cxnId="{43598904-6DC1-4AB3-8746-D17D53981816}">
      <dgm:prSet/>
      <dgm:spPr/>
      <dgm:t>
        <a:bodyPr/>
        <a:lstStyle/>
        <a:p>
          <a:endParaRPr lang="ru-RU"/>
        </a:p>
      </dgm:t>
    </dgm:pt>
    <dgm:pt modelId="{4BB2531D-560F-4307-85A1-D22343E0AFE4}" type="sibTrans" cxnId="{43598904-6DC1-4AB3-8746-D17D53981816}">
      <dgm:prSet/>
      <dgm:spPr/>
      <dgm:t>
        <a:bodyPr/>
        <a:lstStyle/>
        <a:p>
          <a:endParaRPr lang="ru-RU"/>
        </a:p>
      </dgm:t>
    </dgm:pt>
    <dgm:pt modelId="{6FDB9305-1DAB-4491-8B75-B62EF1A99212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Трудовое действие</a:t>
          </a:r>
          <a:endParaRPr lang="ru-RU" dirty="0">
            <a:solidFill>
              <a:srgbClr val="002060"/>
            </a:solidFill>
          </a:endParaRPr>
        </a:p>
      </dgm:t>
    </dgm:pt>
    <dgm:pt modelId="{BE166E8E-40B6-4A14-87FF-03D26EBCEB36}" type="parTrans" cxnId="{C5DD234C-7846-4F78-9C9A-AE451F170392}">
      <dgm:prSet/>
      <dgm:spPr/>
      <dgm:t>
        <a:bodyPr/>
        <a:lstStyle/>
        <a:p>
          <a:endParaRPr lang="ru-RU"/>
        </a:p>
      </dgm:t>
    </dgm:pt>
    <dgm:pt modelId="{6A1E2F12-7488-47DF-A04D-AC771925D4B4}" type="sibTrans" cxnId="{C5DD234C-7846-4F78-9C9A-AE451F170392}">
      <dgm:prSet/>
      <dgm:spPr/>
      <dgm:t>
        <a:bodyPr/>
        <a:lstStyle/>
        <a:p>
          <a:endParaRPr lang="ru-RU"/>
        </a:p>
      </dgm:t>
    </dgm:pt>
    <dgm:pt modelId="{1C430665-869D-43F5-9992-2E08CE30D21B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Квалификационный уровень </a:t>
          </a:r>
          <a:endParaRPr lang="ru-RU" b="1" dirty="0">
            <a:solidFill>
              <a:srgbClr val="002060"/>
            </a:solidFill>
          </a:endParaRPr>
        </a:p>
      </dgm:t>
    </dgm:pt>
    <dgm:pt modelId="{1F321983-B9C8-4D0F-BE83-14DA115E2772}" type="parTrans" cxnId="{581B174E-E7F0-4802-87CC-4DFFBE89819B}">
      <dgm:prSet/>
      <dgm:spPr/>
      <dgm:t>
        <a:bodyPr/>
        <a:lstStyle/>
        <a:p>
          <a:endParaRPr lang="ru-RU"/>
        </a:p>
      </dgm:t>
    </dgm:pt>
    <dgm:pt modelId="{38537798-2ED7-4BF3-9AEC-A270CFB29D98}" type="sibTrans" cxnId="{581B174E-E7F0-4802-87CC-4DFFBE89819B}">
      <dgm:prSet/>
      <dgm:spPr/>
      <dgm:t>
        <a:bodyPr/>
        <a:lstStyle/>
        <a:p>
          <a:endParaRPr lang="ru-RU"/>
        </a:p>
      </dgm:t>
    </dgm:pt>
    <dgm:pt modelId="{EB78F55D-6CEF-404E-A91F-01D8EBA14B7F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Квалификация </a:t>
          </a:r>
          <a:endParaRPr lang="ru-RU" b="1" dirty="0">
            <a:solidFill>
              <a:srgbClr val="002060"/>
            </a:solidFill>
          </a:endParaRPr>
        </a:p>
      </dgm:t>
    </dgm:pt>
    <dgm:pt modelId="{3411DCA6-48E0-422C-B357-E21E3107007D}" type="parTrans" cxnId="{CC944B0F-282E-458A-90AF-538F56A981F0}">
      <dgm:prSet/>
      <dgm:spPr/>
      <dgm:t>
        <a:bodyPr/>
        <a:lstStyle/>
        <a:p>
          <a:endParaRPr lang="ru-RU"/>
        </a:p>
      </dgm:t>
    </dgm:pt>
    <dgm:pt modelId="{E164A8A9-41F9-499F-A534-8F664B394DE3}" type="sibTrans" cxnId="{CC944B0F-282E-458A-90AF-538F56A981F0}">
      <dgm:prSet/>
      <dgm:spPr/>
      <dgm:t>
        <a:bodyPr/>
        <a:lstStyle/>
        <a:p>
          <a:endParaRPr lang="ru-RU"/>
        </a:p>
      </dgm:t>
    </dgm:pt>
    <dgm:pt modelId="{60F062EC-C9C5-41CD-A8D3-2C96B25161F5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Компетенция</a:t>
          </a:r>
          <a:endParaRPr lang="ru-RU" b="1" dirty="0">
            <a:solidFill>
              <a:srgbClr val="002060"/>
            </a:solidFill>
          </a:endParaRPr>
        </a:p>
      </dgm:t>
    </dgm:pt>
    <dgm:pt modelId="{6477F8F9-768D-4922-9CC7-705D0CC097F2}" type="parTrans" cxnId="{EE1F9AC0-2BEF-4DAD-B05D-C40600CD47E9}">
      <dgm:prSet/>
      <dgm:spPr/>
      <dgm:t>
        <a:bodyPr/>
        <a:lstStyle/>
        <a:p>
          <a:endParaRPr lang="ru-RU"/>
        </a:p>
      </dgm:t>
    </dgm:pt>
    <dgm:pt modelId="{41D8A640-90C7-412B-AB74-E3E280CE7C7B}" type="sibTrans" cxnId="{EE1F9AC0-2BEF-4DAD-B05D-C40600CD47E9}">
      <dgm:prSet/>
      <dgm:spPr/>
      <dgm:t>
        <a:bodyPr/>
        <a:lstStyle/>
        <a:p>
          <a:endParaRPr lang="ru-RU"/>
        </a:p>
      </dgm:t>
    </dgm:pt>
    <dgm:pt modelId="{2F9428CD-6014-4C0D-94D5-6BE188E9341B}" type="pres">
      <dgm:prSet presAssocID="{3C45EE59-5F74-4666-B5B2-B4F5ED45C6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5DBDF-8E4A-43F2-B2F7-797F57EFC16B}" type="pres">
      <dgm:prSet presAssocID="{53520AED-41BB-47E8-9331-C78C0E860D5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95277-4A1E-4FCE-BA3D-42A517F25B95}" type="pres">
      <dgm:prSet presAssocID="{F02D9EA2-6353-4DC0-A3D0-7ADDEAE81A9C}" presName="spacer" presStyleCnt="0"/>
      <dgm:spPr/>
    </dgm:pt>
    <dgm:pt modelId="{9D97D536-726A-46B8-8480-4377E5EF214E}" type="pres">
      <dgm:prSet presAssocID="{02937251-D6B4-4706-8B6D-904949D1F75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119FB-8CF8-4F79-B224-D84E6767FD24}" type="pres">
      <dgm:prSet presAssocID="{AB68A239-20AD-49BC-A442-E9D790DD87BF}" presName="spacer" presStyleCnt="0"/>
      <dgm:spPr/>
    </dgm:pt>
    <dgm:pt modelId="{3E80282C-846E-4CD1-9808-268190CC58EC}" type="pres">
      <dgm:prSet presAssocID="{651C1B05-8D31-4CFA-BB8D-A2B609235DF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C32A7-A5AA-4786-B5B4-C562B5E1CE75}" type="pres">
      <dgm:prSet presAssocID="{4BB2531D-560F-4307-85A1-D22343E0AFE4}" presName="spacer" presStyleCnt="0"/>
      <dgm:spPr/>
    </dgm:pt>
    <dgm:pt modelId="{9D6D56FB-2CFA-41D4-888E-0956BE2C65A8}" type="pres">
      <dgm:prSet presAssocID="{6FDB9305-1DAB-4491-8B75-B62EF1A9921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D68A-EDC4-43D0-9BA8-83AC5DC7EBF5}" type="pres">
      <dgm:prSet presAssocID="{6A1E2F12-7488-47DF-A04D-AC771925D4B4}" presName="spacer" presStyleCnt="0"/>
      <dgm:spPr/>
    </dgm:pt>
    <dgm:pt modelId="{4392DEE9-4F78-446F-BAB0-5A3CAAE0A382}" type="pres">
      <dgm:prSet presAssocID="{1C430665-869D-43F5-9992-2E08CE30D21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FC836-65B4-42F6-BE49-6C7C743E9466}" type="pres">
      <dgm:prSet presAssocID="{38537798-2ED7-4BF3-9AEC-A270CFB29D98}" presName="spacer" presStyleCnt="0"/>
      <dgm:spPr/>
    </dgm:pt>
    <dgm:pt modelId="{4143A3EC-8105-4CA4-8DFC-2586004D5533}" type="pres">
      <dgm:prSet presAssocID="{60F062EC-C9C5-41CD-A8D3-2C96B25161F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CDFA2-19ED-4496-AA36-A61A4FF0B170}" type="pres">
      <dgm:prSet presAssocID="{41D8A640-90C7-412B-AB74-E3E280CE7C7B}" presName="spacer" presStyleCnt="0"/>
      <dgm:spPr/>
    </dgm:pt>
    <dgm:pt modelId="{3F094FB6-9ECD-4010-AA2D-902EE175542E}" type="pres">
      <dgm:prSet presAssocID="{EB78F55D-6CEF-404E-A91F-01D8EBA14B7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44B0F-282E-458A-90AF-538F56A981F0}" srcId="{3C45EE59-5F74-4666-B5B2-B4F5ED45C62C}" destId="{EB78F55D-6CEF-404E-A91F-01D8EBA14B7F}" srcOrd="6" destOrd="0" parTransId="{3411DCA6-48E0-422C-B357-E21E3107007D}" sibTransId="{E164A8A9-41F9-499F-A534-8F664B394DE3}"/>
    <dgm:cxn modelId="{C5DD234C-7846-4F78-9C9A-AE451F170392}" srcId="{3C45EE59-5F74-4666-B5B2-B4F5ED45C62C}" destId="{6FDB9305-1DAB-4491-8B75-B62EF1A99212}" srcOrd="3" destOrd="0" parTransId="{BE166E8E-40B6-4A14-87FF-03D26EBCEB36}" sibTransId="{6A1E2F12-7488-47DF-A04D-AC771925D4B4}"/>
    <dgm:cxn modelId="{7F6933D9-5A42-48BA-8BE3-F5DE017640C8}" type="presOf" srcId="{651C1B05-8D31-4CFA-BB8D-A2B609235DF0}" destId="{3E80282C-846E-4CD1-9808-268190CC58EC}" srcOrd="0" destOrd="0" presId="urn:microsoft.com/office/officeart/2005/8/layout/vList2"/>
    <dgm:cxn modelId="{95D6FD1B-A1FE-4127-9319-1CE5406C142B}" type="presOf" srcId="{3C45EE59-5F74-4666-B5B2-B4F5ED45C62C}" destId="{2F9428CD-6014-4C0D-94D5-6BE188E9341B}" srcOrd="0" destOrd="0" presId="urn:microsoft.com/office/officeart/2005/8/layout/vList2"/>
    <dgm:cxn modelId="{B3BB871B-25B6-4DB4-B110-DAB1E3C19D85}" srcId="{3C45EE59-5F74-4666-B5B2-B4F5ED45C62C}" destId="{53520AED-41BB-47E8-9331-C78C0E860D56}" srcOrd="0" destOrd="0" parTransId="{3B924C11-3C18-4023-BEAC-AFE4EDB89889}" sibTransId="{F02D9EA2-6353-4DC0-A3D0-7ADDEAE81A9C}"/>
    <dgm:cxn modelId="{581B174E-E7F0-4802-87CC-4DFFBE89819B}" srcId="{3C45EE59-5F74-4666-B5B2-B4F5ED45C62C}" destId="{1C430665-869D-43F5-9992-2E08CE30D21B}" srcOrd="4" destOrd="0" parTransId="{1F321983-B9C8-4D0F-BE83-14DA115E2772}" sibTransId="{38537798-2ED7-4BF3-9AEC-A270CFB29D98}"/>
    <dgm:cxn modelId="{1EC8D6CD-4D6B-4D6F-BA89-626DA1CD61C9}" type="presOf" srcId="{60F062EC-C9C5-41CD-A8D3-2C96B25161F5}" destId="{4143A3EC-8105-4CA4-8DFC-2586004D5533}" srcOrd="0" destOrd="0" presId="urn:microsoft.com/office/officeart/2005/8/layout/vList2"/>
    <dgm:cxn modelId="{43598904-6DC1-4AB3-8746-D17D53981816}" srcId="{3C45EE59-5F74-4666-B5B2-B4F5ED45C62C}" destId="{651C1B05-8D31-4CFA-BB8D-A2B609235DF0}" srcOrd="2" destOrd="0" parTransId="{CCAD3FEB-0D2A-43DA-82EC-1BB32DD14E4E}" sibTransId="{4BB2531D-560F-4307-85A1-D22343E0AFE4}"/>
    <dgm:cxn modelId="{EE1F9AC0-2BEF-4DAD-B05D-C40600CD47E9}" srcId="{3C45EE59-5F74-4666-B5B2-B4F5ED45C62C}" destId="{60F062EC-C9C5-41CD-A8D3-2C96B25161F5}" srcOrd="5" destOrd="0" parTransId="{6477F8F9-768D-4922-9CC7-705D0CC097F2}" sibTransId="{41D8A640-90C7-412B-AB74-E3E280CE7C7B}"/>
    <dgm:cxn modelId="{58472EF6-52F4-4C17-9FB8-907B338FADA9}" type="presOf" srcId="{6FDB9305-1DAB-4491-8B75-B62EF1A99212}" destId="{9D6D56FB-2CFA-41D4-888E-0956BE2C65A8}" srcOrd="0" destOrd="0" presId="urn:microsoft.com/office/officeart/2005/8/layout/vList2"/>
    <dgm:cxn modelId="{F0497BCF-011A-4B53-BCE8-48047CF202BB}" srcId="{3C45EE59-5F74-4666-B5B2-B4F5ED45C62C}" destId="{02937251-D6B4-4706-8B6D-904949D1F750}" srcOrd="1" destOrd="0" parTransId="{46DA2803-2941-40E9-98C5-1D3815FED6C6}" sibTransId="{AB68A239-20AD-49BC-A442-E9D790DD87BF}"/>
    <dgm:cxn modelId="{5E272F3E-FE5A-487B-AE10-E85CBEC8483B}" type="presOf" srcId="{1C430665-869D-43F5-9992-2E08CE30D21B}" destId="{4392DEE9-4F78-446F-BAB0-5A3CAAE0A382}" srcOrd="0" destOrd="0" presId="urn:microsoft.com/office/officeart/2005/8/layout/vList2"/>
    <dgm:cxn modelId="{E43ADFCE-5535-4FC4-A2A0-D4849E8AB946}" type="presOf" srcId="{02937251-D6B4-4706-8B6D-904949D1F750}" destId="{9D97D536-726A-46B8-8480-4377E5EF214E}" srcOrd="0" destOrd="0" presId="urn:microsoft.com/office/officeart/2005/8/layout/vList2"/>
    <dgm:cxn modelId="{D7B5B22D-D61D-4596-93CB-46539DD66DA3}" type="presOf" srcId="{EB78F55D-6CEF-404E-A91F-01D8EBA14B7F}" destId="{3F094FB6-9ECD-4010-AA2D-902EE175542E}" srcOrd="0" destOrd="0" presId="urn:microsoft.com/office/officeart/2005/8/layout/vList2"/>
    <dgm:cxn modelId="{D7297EB0-5CC9-4FBA-9D4E-3E36D18D2582}" type="presOf" srcId="{53520AED-41BB-47E8-9331-C78C0E860D56}" destId="{E6D5DBDF-8E4A-43F2-B2F7-797F57EFC16B}" srcOrd="0" destOrd="0" presId="urn:microsoft.com/office/officeart/2005/8/layout/vList2"/>
    <dgm:cxn modelId="{CAA9697B-4B4C-4855-B120-CE335E9311F5}" type="presParOf" srcId="{2F9428CD-6014-4C0D-94D5-6BE188E9341B}" destId="{E6D5DBDF-8E4A-43F2-B2F7-797F57EFC16B}" srcOrd="0" destOrd="0" presId="urn:microsoft.com/office/officeart/2005/8/layout/vList2"/>
    <dgm:cxn modelId="{B103419F-B502-431B-94D7-780902515899}" type="presParOf" srcId="{2F9428CD-6014-4C0D-94D5-6BE188E9341B}" destId="{E5595277-4A1E-4FCE-BA3D-42A517F25B95}" srcOrd="1" destOrd="0" presId="urn:microsoft.com/office/officeart/2005/8/layout/vList2"/>
    <dgm:cxn modelId="{038AC9AD-3C95-404C-BF53-EF0D98F987AC}" type="presParOf" srcId="{2F9428CD-6014-4C0D-94D5-6BE188E9341B}" destId="{9D97D536-726A-46B8-8480-4377E5EF214E}" srcOrd="2" destOrd="0" presId="urn:microsoft.com/office/officeart/2005/8/layout/vList2"/>
    <dgm:cxn modelId="{78B3373B-FFCA-4D9E-86C8-68F99E3BF3CD}" type="presParOf" srcId="{2F9428CD-6014-4C0D-94D5-6BE188E9341B}" destId="{363119FB-8CF8-4F79-B224-D84E6767FD24}" srcOrd="3" destOrd="0" presId="urn:microsoft.com/office/officeart/2005/8/layout/vList2"/>
    <dgm:cxn modelId="{985AC6C4-C431-4479-BA98-250033B29317}" type="presParOf" srcId="{2F9428CD-6014-4C0D-94D5-6BE188E9341B}" destId="{3E80282C-846E-4CD1-9808-268190CC58EC}" srcOrd="4" destOrd="0" presId="urn:microsoft.com/office/officeart/2005/8/layout/vList2"/>
    <dgm:cxn modelId="{96C35583-C1FC-446E-A1FE-1A88A38AE512}" type="presParOf" srcId="{2F9428CD-6014-4C0D-94D5-6BE188E9341B}" destId="{751C32A7-A5AA-4786-B5B4-C562B5E1CE75}" srcOrd="5" destOrd="0" presId="urn:microsoft.com/office/officeart/2005/8/layout/vList2"/>
    <dgm:cxn modelId="{C713C1E3-6BC2-4FAD-B81E-2A69CCFEE13C}" type="presParOf" srcId="{2F9428CD-6014-4C0D-94D5-6BE188E9341B}" destId="{9D6D56FB-2CFA-41D4-888E-0956BE2C65A8}" srcOrd="6" destOrd="0" presId="urn:microsoft.com/office/officeart/2005/8/layout/vList2"/>
    <dgm:cxn modelId="{1DB15160-B4A0-4514-A33A-3307F804BDB1}" type="presParOf" srcId="{2F9428CD-6014-4C0D-94D5-6BE188E9341B}" destId="{9D41D68A-EDC4-43D0-9BA8-83AC5DC7EBF5}" srcOrd="7" destOrd="0" presId="urn:microsoft.com/office/officeart/2005/8/layout/vList2"/>
    <dgm:cxn modelId="{3D475592-3B30-4F6B-A965-A7674E8C5469}" type="presParOf" srcId="{2F9428CD-6014-4C0D-94D5-6BE188E9341B}" destId="{4392DEE9-4F78-446F-BAB0-5A3CAAE0A382}" srcOrd="8" destOrd="0" presId="urn:microsoft.com/office/officeart/2005/8/layout/vList2"/>
    <dgm:cxn modelId="{1D531008-B2AE-4777-BB99-BEE2BE0427B5}" type="presParOf" srcId="{2F9428CD-6014-4C0D-94D5-6BE188E9341B}" destId="{DBFFC836-65B4-42F6-BE49-6C7C743E9466}" srcOrd="9" destOrd="0" presId="urn:microsoft.com/office/officeart/2005/8/layout/vList2"/>
    <dgm:cxn modelId="{24C55130-1853-4572-9AEC-B960FCAD953D}" type="presParOf" srcId="{2F9428CD-6014-4C0D-94D5-6BE188E9341B}" destId="{4143A3EC-8105-4CA4-8DFC-2586004D5533}" srcOrd="10" destOrd="0" presId="urn:microsoft.com/office/officeart/2005/8/layout/vList2"/>
    <dgm:cxn modelId="{94B8AF99-6D4C-4A94-A370-DD0914F08CC5}" type="presParOf" srcId="{2F9428CD-6014-4C0D-94D5-6BE188E9341B}" destId="{3A6CDFA2-19ED-4496-AA36-A61A4FF0B170}" srcOrd="11" destOrd="0" presId="urn:microsoft.com/office/officeart/2005/8/layout/vList2"/>
    <dgm:cxn modelId="{1B727C6A-D5C9-44EF-B37C-6616E8003BF0}" type="presParOf" srcId="{2F9428CD-6014-4C0D-94D5-6BE188E9341B}" destId="{3F094FB6-9ECD-4010-AA2D-902EE17554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370E35-ECF8-49E2-8FBD-689683415A04}">
      <dsp:nvSpPr>
        <dsp:cNvPr id="0" name=""/>
        <dsp:cNvSpPr/>
      </dsp:nvSpPr>
      <dsp:spPr>
        <a:xfrm>
          <a:off x="0" y="1336177"/>
          <a:ext cx="6936432" cy="1070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F291F-E1B5-47F6-8AC6-131AEEC2E523}">
      <dsp:nvSpPr>
        <dsp:cNvPr id="0" name=""/>
        <dsp:cNvSpPr/>
      </dsp:nvSpPr>
      <dsp:spPr>
        <a:xfrm>
          <a:off x="346821" y="95747"/>
          <a:ext cx="5155378" cy="15651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6" tIns="0" rIns="1835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rebuchet MS"/>
            </a:rPr>
            <a:t>Повысить мотивацию педагогических работников </a:t>
          </a:r>
          <a:r>
            <a:rPr lang="en-US" sz="2400" b="1" kern="1200" dirty="0" smtClean="0">
              <a:latin typeface="Trebuchet MS"/>
            </a:rPr>
            <a:t/>
          </a:r>
          <a:br>
            <a:rPr lang="en-US" sz="2400" b="1" kern="1200" dirty="0" smtClean="0">
              <a:latin typeface="Trebuchet MS"/>
            </a:rPr>
          </a:br>
          <a:r>
            <a:rPr lang="ru-RU" sz="2400" b="1" kern="1200" dirty="0" smtClean="0">
              <a:latin typeface="Trebuchet MS"/>
            </a:rPr>
            <a:t>к труду и качеству образования</a:t>
          </a:r>
          <a:r>
            <a:rPr lang="ru-RU" sz="1800" b="1" kern="1200" dirty="0" smtClean="0">
              <a:latin typeface="Trebuchet MS"/>
            </a:rPr>
            <a:t> </a:t>
          </a:r>
          <a:endParaRPr lang="ru-RU" sz="1800" b="1" kern="1200" dirty="0"/>
        </a:p>
      </dsp:txBody>
      <dsp:txXfrm>
        <a:off x="346821" y="95747"/>
        <a:ext cx="5155378" cy="1565150"/>
      </dsp:txXfrm>
    </dsp:sp>
    <dsp:sp modelId="{0302CD4A-0C9E-4C59-9386-71DEA5B64902}">
      <dsp:nvSpPr>
        <dsp:cNvPr id="0" name=""/>
        <dsp:cNvSpPr/>
      </dsp:nvSpPr>
      <dsp:spPr>
        <a:xfrm>
          <a:off x="0" y="3947417"/>
          <a:ext cx="6936432" cy="1013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BC024-6824-4EC4-BCE9-91990A1FBC0E}">
      <dsp:nvSpPr>
        <dsp:cNvPr id="0" name=""/>
        <dsp:cNvSpPr/>
      </dsp:nvSpPr>
      <dsp:spPr>
        <a:xfrm>
          <a:off x="346482" y="2525585"/>
          <a:ext cx="5138507" cy="17465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6" tIns="0" rIns="1835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rebuchet MS"/>
            </a:rPr>
            <a:t>Установить единые </a:t>
          </a:r>
          <a:r>
            <a:rPr lang="en-US" sz="2400" b="1" kern="1200" smtClean="0">
              <a:latin typeface="Trebuchet MS"/>
            </a:rPr>
            <a:t/>
          </a:r>
          <a:br>
            <a:rPr lang="en-US" sz="2400" b="1" kern="1200" smtClean="0">
              <a:latin typeface="Trebuchet MS"/>
            </a:rPr>
          </a:br>
          <a:r>
            <a:rPr lang="ru-RU" sz="2400" b="1" kern="1200" smtClean="0">
              <a:latin typeface="Trebuchet MS"/>
            </a:rPr>
            <a:t>требования к содержанию </a:t>
          </a:r>
          <a:r>
            <a:rPr lang="en-US" sz="2400" b="1" kern="1200" smtClean="0">
              <a:latin typeface="Trebuchet MS"/>
            </a:rPr>
            <a:t/>
          </a:r>
          <a:br>
            <a:rPr lang="en-US" sz="2400" b="1" kern="1200" smtClean="0">
              <a:latin typeface="Trebuchet MS"/>
            </a:rPr>
          </a:br>
          <a:r>
            <a:rPr lang="ru-RU" sz="2400" b="1" kern="1200" smtClean="0">
              <a:latin typeface="Trebuchet MS"/>
            </a:rPr>
            <a:t>и качеству профессиональной педагогической деятельности</a:t>
          </a:r>
          <a:endParaRPr lang="ru-RU" sz="2400" kern="1200" dirty="0"/>
        </a:p>
      </dsp:txBody>
      <dsp:txXfrm>
        <a:off x="346482" y="2525585"/>
        <a:ext cx="5138507" cy="17465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373FB0-7E3F-4BC0-8FE5-CD2E1944EE5D}">
      <dsp:nvSpPr>
        <dsp:cNvPr id="0" name=""/>
        <dsp:cNvSpPr/>
      </dsp:nvSpPr>
      <dsp:spPr>
        <a:xfrm rot="5400000">
          <a:off x="-211215" y="215070"/>
          <a:ext cx="1408104" cy="98567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1.</a:t>
          </a:r>
        </a:p>
      </dsp:txBody>
      <dsp:txXfrm rot="5400000">
        <a:off x="-211215" y="215070"/>
        <a:ext cx="1408104" cy="985673"/>
      </dsp:txXfrm>
    </dsp:sp>
    <dsp:sp modelId="{FFF6BC31-D20A-47EF-91A7-2CDF92B7A997}">
      <dsp:nvSpPr>
        <dsp:cNvPr id="0" name=""/>
        <dsp:cNvSpPr/>
      </dsp:nvSpPr>
      <dsp:spPr>
        <a:xfrm rot="5400000">
          <a:off x="3871497" y="-2881968"/>
          <a:ext cx="915268" cy="6686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Преодолеть технократический подход </a:t>
          </a:r>
          <a:r>
            <a:rPr lang="en-US" sz="1900" b="1" kern="1200" dirty="0"/>
            <a:t/>
          </a:r>
          <a:br>
            <a:rPr lang="en-US" sz="1900" b="1" kern="1200" dirty="0"/>
          </a:br>
          <a:r>
            <a:rPr lang="ru-RU" sz="1900" b="1" kern="1200" dirty="0"/>
            <a:t>в оценке труда педагога</a:t>
          </a:r>
        </a:p>
      </dsp:txBody>
      <dsp:txXfrm rot="5400000">
        <a:off x="3871497" y="-2881968"/>
        <a:ext cx="915268" cy="6686915"/>
      </dsp:txXfrm>
    </dsp:sp>
    <dsp:sp modelId="{6173C371-2679-48E4-9842-27F456BE2C97}">
      <dsp:nvSpPr>
        <dsp:cNvPr id="0" name=""/>
        <dsp:cNvSpPr/>
      </dsp:nvSpPr>
      <dsp:spPr>
        <a:xfrm rot="5400000">
          <a:off x="-211215" y="1478270"/>
          <a:ext cx="1408104" cy="985673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2.</a:t>
          </a:r>
        </a:p>
      </dsp:txBody>
      <dsp:txXfrm rot="5400000">
        <a:off x="-211215" y="1478270"/>
        <a:ext cx="1408104" cy="985673"/>
      </dsp:txXfrm>
    </dsp:sp>
    <dsp:sp modelId="{723226E8-774D-4FE3-8D39-EB60F10CD67D}">
      <dsp:nvSpPr>
        <dsp:cNvPr id="0" name=""/>
        <dsp:cNvSpPr/>
      </dsp:nvSpPr>
      <dsp:spPr>
        <a:xfrm rot="5400000">
          <a:off x="3871497" y="-1618769"/>
          <a:ext cx="915268" cy="6686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Обеспечить координированный рост свободы </a:t>
          </a:r>
          <a:r>
            <a:rPr lang="en-US" sz="1900" b="1" kern="1200" dirty="0"/>
            <a:t/>
          </a:r>
          <a:br>
            <a:rPr lang="en-US" sz="1900" b="1" kern="1200" dirty="0"/>
          </a:br>
          <a:r>
            <a:rPr lang="ru-RU" sz="1900" b="1" kern="1200" dirty="0"/>
            <a:t>и ответственности педагога за результаты </a:t>
          </a:r>
          <a:r>
            <a:rPr lang="en-US" sz="1900" b="1" kern="1200" dirty="0"/>
            <a:t/>
          </a:r>
          <a:br>
            <a:rPr lang="en-US" sz="1900" b="1" kern="1200" dirty="0"/>
          </a:br>
          <a:r>
            <a:rPr lang="ru-RU" sz="1900" b="1" kern="1200" dirty="0"/>
            <a:t>своего труда</a:t>
          </a:r>
        </a:p>
      </dsp:txBody>
      <dsp:txXfrm rot="5400000">
        <a:off x="3871497" y="-1618769"/>
        <a:ext cx="915268" cy="6686915"/>
      </dsp:txXfrm>
    </dsp:sp>
    <dsp:sp modelId="{8C20428B-1A6D-4FBB-AA53-CC39DA7552CD}">
      <dsp:nvSpPr>
        <dsp:cNvPr id="0" name=""/>
        <dsp:cNvSpPr/>
      </dsp:nvSpPr>
      <dsp:spPr>
        <a:xfrm rot="5400000">
          <a:off x="-211215" y="2741469"/>
          <a:ext cx="1408104" cy="985673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3.</a:t>
          </a:r>
        </a:p>
      </dsp:txBody>
      <dsp:txXfrm rot="5400000">
        <a:off x="-211215" y="2741469"/>
        <a:ext cx="1408104" cy="985673"/>
      </dsp:txXfrm>
    </dsp:sp>
    <dsp:sp modelId="{8A294908-968F-49AE-96F6-D88E444043A5}">
      <dsp:nvSpPr>
        <dsp:cNvPr id="0" name=""/>
        <dsp:cNvSpPr/>
      </dsp:nvSpPr>
      <dsp:spPr>
        <a:xfrm rot="5400000">
          <a:off x="3871497" y="-355570"/>
          <a:ext cx="915268" cy="6686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Избавить педагога от выполнения несвойственных функций, отвлекающих </a:t>
          </a:r>
          <a:r>
            <a:rPr lang="en-US" sz="1900" b="1" kern="1200" dirty="0"/>
            <a:t/>
          </a:r>
          <a:br>
            <a:rPr lang="en-US" sz="1900" b="1" kern="1200" dirty="0"/>
          </a:br>
          <a:r>
            <a:rPr lang="ru-RU" sz="1900" b="1" kern="1200" dirty="0"/>
            <a:t>его от выполнения прямых обязанностей</a:t>
          </a:r>
        </a:p>
      </dsp:txBody>
      <dsp:txXfrm rot="5400000">
        <a:off x="3871497" y="-355570"/>
        <a:ext cx="915268" cy="6686915"/>
      </dsp:txXfrm>
    </dsp:sp>
    <dsp:sp modelId="{F3897E4B-109E-4D77-8908-3A2EA190F896}">
      <dsp:nvSpPr>
        <dsp:cNvPr id="0" name=""/>
        <dsp:cNvSpPr/>
      </dsp:nvSpPr>
      <dsp:spPr>
        <a:xfrm rot="5400000">
          <a:off x="-211215" y="4008523"/>
          <a:ext cx="1408104" cy="98567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4.</a:t>
          </a:r>
        </a:p>
      </dsp:txBody>
      <dsp:txXfrm rot="5400000">
        <a:off x="-211215" y="4008523"/>
        <a:ext cx="1408104" cy="985673"/>
      </dsp:txXfrm>
    </dsp:sp>
    <dsp:sp modelId="{20381557-93A8-4BFF-B72B-A2427E22CAA7}">
      <dsp:nvSpPr>
        <dsp:cNvPr id="0" name=""/>
        <dsp:cNvSpPr/>
      </dsp:nvSpPr>
      <dsp:spPr>
        <a:xfrm rot="5400000">
          <a:off x="3871497" y="907629"/>
          <a:ext cx="915268" cy="6686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/>
            <a:t>Мотивировать педагога на постоянное повышение квалификации</a:t>
          </a:r>
        </a:p>
      </dsp:txBody>
      <dsp:txXfrm rot="5400000">
        <a:off x="3871497" y="907629"/>
        <a:ext cx="915268" cy="66869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62799-5C55-4029-A0A1-1B454AA69217}">
      <dsp:nvSpPr>
        <dsp:cNvPr id="0" name=""/>
        <dsp:cNvSpPr/>
      </dsp:nvSpPr>
      <dsp:spPr>
        <a:xfrm rot="16200000">
          <a:off x="-1787532" y="1791337"/>
          <a:ext cx="4918033" cy="133535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</a:rPr>
            <a:t>формирует кадровую политику</a:t>
          </a:r>
          <a:endParaRPr lang="ru-RU" sz="1600" b="1" kern="1200" dirty="0">
            <a:solidFill>
              <a:srgbClr val="002060"/>
            </a:solidFill>
            <a:latin typeface="Trebuchet MS"/>
          </a:endParaRPr>
        </a:p>
      </dsp:txBody>
      <dsp:txXfrm rot="16200000">
        <a:off x="-1787532" y="1791337"/>
        <a:ext cx="4918033" cy="1335358"/>
      </dsp:txXfrm>
    </dsp:sp>
    <dsp:sp modelId="{51A75AE2-BDA2-404C-BE7A-FA00CD02CB6F}">
      <dsp:nvSpPr>
        <dsp:cNvPr id="0" name=""/>
        <dsp:cNvSpPr/>
      </dsp:nvSpPr>
      <dsp:spPr>
        <a:xfrm rot="16200000">
          <a:off x="-352021" y="1791337"/>
          <a:ext cx="4918033" cy="1335358"/>
        </a:xfrm>
        <a:prstGeom prst="flowChartManualOperati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</a:rPr>
            <a:t>управляет персоналом</a:t>
          </a:r>
        </a:p>
      </dsp:txBody>
      <dsp:txXfrm rot="16200000">
        <a:off x="-352021" y="1791337"/>
        <a:ext cx="4918033" cy="1335358"/>
      </dsp:txXfrm>
    </dsp:sp>
    <dsp:sp modelId="{AF99A747-2DB5-4BFB-A120-53EA34E6A100}">
      <dsp:nvSpPr>
        <dsp:cNvPr id="0" name=""/>
        <dsp:cNvSpPr/>
      </dsp:nvSpPr>
      <dsp:spPr>
        <a:xfrm rot="16200000">
          <a:off x="1083489" y="1791337"/>
          <a:ext cx="4918033" cy="1335358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</a:rPr>
            <a:t>организует обучение и аттестацию педагогов</a:t>
          </a:r>
        </a:p>
      </dsp:txBody>
      <dsp:txXfrm rot="16200000">
        <a:off x="1083489" y="1791337"/>
        <a:ext cx="4918033" cy="1335358"/>
      </dsp:txXfrm>
    </dsp:sp>
    <dsp:sp modelId="{63DC2139-882E-457C-9B7D-EA6507FCB548}">
      <dsp:nvSpPr>
        <dsp:cNvPr id="0" name=""/>
        <dsp:cNvSpPr/>
      </dsp:nvSpPr>
      <dsp:spPr>
        <a:xfrm rot="16200000">
          <a:off x="2519000" y="1791337"/>
          <a:ext cx="4918033" cy="1335358"/>
        </a:xfrm>
        <a:prstGeom prst="flowChartManualOperati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</a:rPr>
            <a:t>заключает трудовые договоры</a:t>
          </a:r>
        </a:p>
      </dsp:txBody>
      <dsp:txXfrm rot="16200000">
        <a:off x="2519000" y="1791337"/>
        <a:ext cx="4918033" cy="1335358"/>
      </dsp:txXfrm>
    </dsp:sp>
    <dsp:sp modelId="{FC8409EB-66F2-46AB-BDB2-7DE94D37DC5B}">
      <dsp:nvSpPr>
        <dsp:cNvPr id="0" name=""/>
        <dsp:cNvSpPr/>
      </dsp:nvSpPr>
      <dsp:spPr>
        <a:xfrm rot="16200000">
          <a:off x="3954511" y="1791337"/>
          <a:ext cx="4918033" cy="1335358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</a:rPr>
            <a:t>разрабатывает должностные инструкции </a:t>
          </a:r>
          <a:r>
            <a:rPr lang="en-US" sz="1400" b="1" kern="1200" dirty="0">
              <a:solidFill>
                <a:srgbClr val="002060"/>
              </a:solidFill>
            </a:rPr>
            <a:t/>
          </a:r>
          <a:br>
            <a:rPr lang="en-US" sz="1400" b="1" kern="1200" dirty="0">
              <a:solidFill>
                <a:srgbClr val="002060"/>
              </a:solidFill>
            </a:rPr>
          </a:br>
          <a:r>
            <a:rPr lang="ru-RU" sz="1400" b="1" kern="1200" dirty="0">
              <a:solidFill>
                <a:srgbClr val="002060"/>
              </a:solidFill>
            </a:rPr>
            <a:t>и устанавливает систему оплаты труда</a:t>
          </a:r>
        </a:p>
      </dsp:txBody>
      <dsp:txXfrm rot="16200000">
        <a:off x="3954511" y="1791337"/>
        <a:ext cx="4918033" cy="13353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D5DBDF-8E4A-43F2-B2F7-797F57EFC16B}">
      <dsp:nvSpPr>
        <dsp:cNvPr id="0" name=""/>
        <dsp:cNvSpPr/>
      </dsp:nvSpPr>
      <dsp:spPr>
        <a:xfrm>
          <a:off x="0" y="10148"/>
          <a:ext cx="7344816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Вид профессиональной деятельности 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10148"/>
        <a:ext cx="7344816" cy="575639"/>
      </dsp:txXfrm>
    </dsp:sp>
    <dsp:sp modelId="{9D97D536-726A-46B8-8480-4377E5EF214E}">
      <dsp:nvSpPr>
        <dsp:cNvPr id="0" name=""/>
        <dsp:cNvSpPr/>
      </dsp:nvSpPr>
      <dsp:spPr>
        <a:xfrm>
          <a:off x="0" y="654908"/>
          <a:ext cx="7344816" cy="575639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Обобщенная трудовая функция 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654908"/>
        <a:ext cx="7344816" cy="575639"/>
      </dsp:txXfrm>
    </dsp:sp>
    <dsp:sp modelId="{3E80282C-846E-4CD1-9808-268190CC58EC}">
      <dsp:nvSpPr>
        <dsp:cNvPr id="0" name=""/>
        <dsp:cNvSpPr/>
      </dsp:nvSpPr>
      <dsp:spPr>
        <a:xfrm>
          <a:off x="0" y="1299668"/>
          <a:ext cx="7344816" cy="57563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Трудовая функция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1299668"/>
        <a:ext cx="7344816" cy="575639"/>
      </dsp:txXfrm>
    </dsp:sp>
    <dsp:sp modelId="{9D6D56FB-2CFA-41D4-888E-0956BE2C65A8}">
      <dsp:nvSpPr>
        <dsp:cNvPr id="0" name=""/>
        <dsp:cNvSpPr/>
      </dsp:nvSpPr>
      <dsp:spPr>
        <a:xfrm>
          <a:off x="0" y="1944428"/>
          <a:ext cx="7344816" cy="57563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Трудовое действие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1944428"/>
        <a:ext cx="7344816" cy="575639"/>
      </dsp:txXfrm>
    </dsp:sp>
    <dsp:sp modelId="{4392DEE9-4F78-446F-BAB0-5A3CAAE0A382}">
      <dsp:nvSpPr>
        <dsp:cNvPr id="0" name=""/>
        <dsp:cNvSpPr/>
      </dsp:nvSpPr>
      <dsp:spPr>
        <a:xfrm>
          <a:off x="0" y="2589188"/>
          <a:ext cx="7344816" cy="57563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Квалификационный уровень 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2589188"/>
        <a:ext cx="7344816" cy="575639"/>
      </dsp:txXfrm>
    </dsp:sp>
    <dsp:sp modelId="{4143A3EC-8105-4CA4-8DFC-2586004D5533}">
      <dsp:nvSpPr>
        <dsp:cNvPr id="0" name=""/>
        <dsp:cNvSpPr/>
      </dsp:nvSpPr>
      <dsp:spPr>
        <a:xfrm>
          <a:off x="0" y="3233947"/>
          <a:ext cx="7344816" cy="575639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Компетенция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3233947"/>
        <a:ext cx="7344816" cy="575639"/>
      </dsp:txXfrm>
    </dsp:sp>
    <dsp:sp modelId="{3F094FB6-9ECD-4010-AA2D-902EE175542E}">
      <dsp:nvSpPr>
        <dsp:cNvPr id="0" name=""/>
        <dsp:cNvSpPr/>
      </dsp:nvSpPr>
      <dsp:spPr>
        <a:xfrm>
          <a:off x="0" y="3878708"/>
          <a:ext cx="7344816" cy="57563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Квалификация 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3878708"/>
        <a:ext cx="7344816" cy="57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89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04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8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93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42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70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1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1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0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1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38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C861A-9975-488C-83D5-9B20BE46DB5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79BC-A752-498B-B779-0C9105322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02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060848"/>
            <a:ext cx="7272808" cy="1512168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Профессиональный стандарт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"Педагог"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149080"/>
            <a:ext cx="3200400" cy="127369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</a:rPr>
              <a:t>Выполнила:</a:t>
            </a:r>
          </a:p>
          <a:p>
            <a:pPr algn="r"/>
            <a:r>
              <a:rPr lang="ru-RU" sz="4000" b="1" dirty="0" smtClean="0">
                <a:solidFill>
                  <a:srgbClr val="002060"/>
                </a:solidFill>
              </a:rPr>
              <a:t> старший воспитатель</a:t>
            </a: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Ниденс</a:t>
            </a:r>
            <a:r>
              <a:rPr lang="ru-RU" sz="4000" b="1" dirty="0" smtClean="0">
                <a:solidFill>
                  <a:srgbClr val="002060"/>
                </a:solidFill>
              </a:rPr>
              <a:t> Лариса Сергеевна</a:t>
            </a:r>
            <a:endParaRPr lang="ru-RU" sz="4000" dirty="0" smtClean="0"/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096" y="188640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Муниципальное казенное дошкольное образовательное учреждение Новосибирского района Новосибирской области–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детский сад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комбинированного вида «Лучик»</a:t>
            </a:r>
          </a:p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поселок Садовый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3501008"/>
            <a:ext cx="3168352" cy="262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99992" y="5733256"/>
            <a:ext cx="18722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90501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трудовых функций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49F1157-DE8A-4657-B219-94016C1AD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6146552"/>
              </p:ext>
            </p:extLst>
          </p:nvPr>
        </p:nvGraphicFramePr>
        <p:xfrm>
          <a:off x="1" y="1196751"/>
          <a:ext cx="9143999" cy="620154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39551">
                  <a:extLst>
                    <a:ext uri="{9D8B030D-6E8A-4147-A177-3AD203B41FA5}">
                      <a16:colId xmlns="" xmlns:a16="http://schemas.microsoft.com/office/drawing/2014/main" val="1801281395"/>
                    </a:ext>
                  </a:extLst>
                </a:gridCol>
                <a:gridCol w="1903727">
                  <a:extLst>
                    <a:ext uri="{9D8B030D-6E8A-4147-A177-3AD203B41FA5}">
                      <a16:colId xmlns="" xmlns:a16="http://schemas.microsoft.com/office/drawing/2014/main" val="2486950686"/>
                    </a:ext>
                  </a:extLst>
                </a:gridCol>
                <a:gridCol w="1477523">
                  <a:extLst>
                    <a:ext uri="{9D8B030D-6E8A-4147-A177-3AD203B41FA5}">
                      <a16:colId xmlns="" xmlns:a16="http://schemas.microsoft.com/office/drawing/2014/main" val="1299986187"/>
                    </a:ext>
                  </a:extLst>
                </a:gridCol>
                <a:gridCol w="3287701">
                  <a:extLst>
                    <a:ext uri="{9D8B030D-6E8A-4147-A177-3AD203B41FA5}">
                      <a16:colId xmlns="" xmlns:a16="http://schemas.microsoft.com/office/drawing/2014/main" val="4077720800"/>
                    </a:ext>
                  </a:extLst>
                </a:gridCol>
                <a:gridCol w="760057">
                  <a:extLst>
                    <a:ext uri="{9D8B030D-6E8A-4147-A177-3AD203B41FA5}">
                      <a16:colId xmlns="" xmlns:a16="http://schemas.microsoft.com/office/drawing/2014/main" val="720597271"/>
                    </a:ext>
                  </a:extLst>
                </a:gridCol>
                <a:gridCol w="1175440">
                  <a:extLst>
                    <a:ext uri="{9D8B030D-6E8A-4147-A177-3AD203B41FA5}">
                      <a16:colId xmlns="" xmlns:a16="http://schemas.microsoft.com/office/drawing/2014/main" val="348583778"/>
                    </a:ext>
                  </a:extLst>
                </a:gridCol>
              </a:tblGrid>
              <a:tr h="295424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Код 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Обобщенные трудовые функции 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 квалификации </a:t>
                      </a:r>
                      <a:endParaRPr lang="ru-RU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Трудовые функции </a:t>
                      </a:r>
                      <a:endParaRPr lang="ru-RU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530592"/>
                  </a:ext>
                </a:extLst>
              </a:tr>
              <a:tr h="721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код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подуровень 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1449821"/>
                  </a:ext>
                </a:extLst>
              </a:tr>
              <a:tr h="903365">
                <a:tc rowSpan="5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Педагогическая деятельность по проектированию 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 реализации основных общеобразовательных программ 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5–6 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Педагогическая деятельность </a:t>
                      </a:r>
                    </a:p>
                    <a:p>
                      <a:pPr marL="0" lvl="0" algn="ctr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 реализации программ дошкольного образования 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B/01.5 </a:t>
                      </a:r>
                      <a:endParaRPr lang="en-US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5 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20108800"/>
                  </a:ext>
                </a:extLst>
              </a:tr>
              <a:tr h="1215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Педагогическая деятельность </a:t>
                      </a:r>
                    </a:p>
                    <a:p>
                      <a:pPr marL="0" lvl="0" algn="ctr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 реализации программ начального </a:t>
                      </a:r>
                    </a:p>
                    <a:p>
                      <a:pPr marL="0" lvl="0" algn="ctr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общего образования 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B/02.6 </a:t>
                      </a:r>
                      <a:endParaRPr lang="en-US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07216255"/>
                  </a:ext>
                </a:extLst>
              </a:tr>
              <a:tr h="1527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Педагогическая деятельность </a:t>
                      </a:r>
                    </a:p>
                    <a:p>
                      <a:pPr marL="0" lvl="0" algn="ctr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 реализации программ основного </a:t>
                      </a:r>
                    </a:p>
                    <a:p>
                      <a:pPr marL="0" lvl="0" algn="ctr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 среднего общего образования 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B/03.6 </a:t>
                      </a:r>
                      <a:endParaRPr lang="en-US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12505626"/>
                  </a:ext>
                </a:extLst>
              </a:tr>
              <a:tr h="591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Модуль «Предметное обучение. Математика» 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B/04.6 </a:t>
                      </a:r>
                      <a:endParaRPr lang="en-US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28376754"/>
                  </a:ext>
                </a:extLst>
              </a:tr>
              <a:tr h="703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Модуль «Предметное обучение. Русский язык» 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B/05.6 </a:t>
                      </a:r>
                      <a:endParaRPr lang="en-US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9587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256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Характеристика обобщенных трудовых функций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5520B3-0789-449D-8EC4-47B262194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124744"/>
            <a:ext cx="8952951" cy="56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65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350"/>
            <a:ext cx="6804248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Характеристика обобщенных трудовых функций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8896349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8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Обобщенная трудовая функция 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968375"/>
            <a:ext cx="7140633" cy="57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41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5041"/>
            <a:ext cx="7308304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о профессиональной деятельности педагога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268760"/>
            <a:ext cx="7380312" cy="5328592"/>
          </a:xfrm>
        </p:spPr>
        <p:txBody>
          <a:bodyPr>
            <a:normAutofit fontScale="92500" lnSpcReduction="10000"/>
          </a:bodyPr>
          <a:lstStyle/>
          <a:p>
            <a:pPr lvl="0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Вид профессиональной деятельности</a:t>
            </a:r>
          </a:p>
          <a:p>
            <a:pPr lvl="0" algn="ctr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Дошкольное образование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Основная цель вида профессиональной деятельности</a:t>
            </a:r>
          </a:p>
          <a:p>
            <a:pPr lvl="0" algn="ctr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Оказание образовательных услуг по основным общеобразовательным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программам образовательными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организациями 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Группа занятий</a:t>
            </a:r>
          </a:p>
          <a:p>
            <a:pPr lvl="0" algn="ctr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3320   Персонал дошкольного воспитания и образования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Вид экономической деятельности</a:t>
            </a:r>
          </a:p>
          <a:p>
            <a:pPr lvl="0" algn="ctr" defTabSz="457200"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80.10.1   Услуги в области дошкольного и начального общего образования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28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5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о профессиональной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деятельности педагога 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268760"/>
            <a:ext cx="7524328" cy="5589240"/>
          </a:xfrm>
        </p:spPr>
        <p:txBody>
          <a:bodyPr>
            <a:normAutofit fontScale="85000" lnSpcReduction="10000"/>
          </a:bodyPr>
          <a:lstStyle/>
          <a:p>
            <a:pPr lvl="0" defTabSz="457200">
              <a:lnSpc>
                <a:spcPct val="17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Обобщенная трудовая функция</a:t>
            </a:r>
          </a:p>
          <a:p>
            <a:pPr lvl="0" defTabSz="457200">
              <a:lnSpc>
                <a:spcPct val="12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Код А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Педагогическая </a:t>
            </a:r>
            <a:r>
              <a:rPr lang="ru-RU" sz="1700" b="1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деятельность по проектированию и реализации образовательного процесса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образовательных организациях  дошкольного, начального общего, основного общего, среднего общего образования </a:t>
            </a: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(6 уровень квалификации)</a:t>
            </a:r>
            <a:endParaRPr lang="ru-RU" sz="17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0" defTabSz="457200">
              <a:lnSpc>
                <a:spcPct val="17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Трудовая функция:</a:t>
            </a:r>
          </a:p>
          <a:p>
            <a:pPr lvl="0" defTabSz="457200">
              <a:lnSpc>
                <a:spcPct val="12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Код </a:t>
            </a:r>
            <a:r>
              <a:rPr lang="en-US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A</a:t>
            </a: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/01.6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 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Общепедагогическая функция. Обучение</a:t>
            </a:r>
            <a:endParaRPr lang="ru-RU" sz="17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defTabSz="457200">
              <a:lnSpc>
                <a:spcPct val="12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Код  A/02.6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 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Воспитательная деятельность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</a:endParaRPr>
          </a:p>
          <a:p>
            <a:pPr lvl="0" defTabSz="457200">
              <a:lnSpc>
                <a:spcPct val="12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Код  </a:t>
            </a:r>
            <a:r>
              <a:rPr lang="en-US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A</a:t>
            </a: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/03.6 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Развивающая деятельность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 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</a:endParaRPr>
          </a:p>
          <a:p>
            <a:pPr lvl="0" defTabSz="457200">
              <a:lnSpc>
                <a:spcPct val="12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Код В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 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Педагогическая </a:t>
            </a:r>
            <a:r>
              <a:rPr lang="ru-RU" sz="1700" b="1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деятельность по проектированию и реализации  основных общеобразовательных программ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 </a:t>
            </a:r>
            <a:endParaRPr lang="ru-RU" sz="17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</a:endParaRPr>
          </a:p>
          <a:p>
            <a:pPr lvl="0" defTabSz="457200">
              <a:lnSpc>
                <a:spcPct val="12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(5 уровень </a:t>
            </a: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квалификации)</a:t>
            </a:r>
            <a:endParaRPr lang="ru-RU" sz="17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0" defTabSz="457200">
              <a:lnSpc>
                <a:spcPct val="17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Трудовая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функция: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lvl="0" defTabSz="457200">
              <a:lnSpc>
                <a:spcPct val="170000"/>
              </a:lnSpc>
              <a:spcBef>
                <a:spcPts val="1000"/>
              </a:spcBef>
              <a:buClr>
                <a:srgbClr val="7FD13B"/>
              </a:buClr>
              <a:buSzPct val="80000"/>
              <a:buNone/>
            </a:pP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Код </a:t>
            </a:r>
            <a:r>
              <a:rPr lang="en-US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B</a:t>
            </a:r>
            <a:r>
              <a:rPr lang="ru-RU" sz="1700" b="1" dirty="0">
                <a:solidFill>
                  <a:srgbClr val="0070C0"/>
                </a:solidFill>
                <a:latin typeface="Arial Black" panose="020B0A04020102020204" pitchFamily="34" charset="0"/>
              </a:rPr>
              <a:t>/01.5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Педагогическая деятельность по реализации программ дошкольного образования</a:t>
            </a:r>
            <a:endParaRPr lang="ru-RU" sz="17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96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35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профстандарт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475656" y="1700808"/>
            <a:ext cx="7344816" cy="424847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Профессиональный стандарт–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это характеристика квалификации,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которая необходима работнику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выполнения определенного вида профессиональной деятельности 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(ч. 2 ст. 195.1 ТК РФ)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518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350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Каковы цели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профстандарта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540383715"/>
              </p:ext>
            </p:extLst>
          </p:nvPr>
        </p:nvGraphicFramePr>
        <p:xfrm>
          <a:off x="1524000" y="1397000"/>
          <a:ext cx="69364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6852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2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Каковы функции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профстандарта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7">
            <a:extLst>
              <a:ext uri="{FF2B5EF4-FFF2-40B4-BE49-F238E27FC236}">
                <a16:creationId xmlns="" xmlns:a16="http://schemas.microsoft.com/office/drawing/2014/main" id="{1121361B-5DB2-4C41-8BC2-AB9346FAC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20051127"/>
              </p:ext>
            </p:extLst>
          </p:nvPr>
        </p:nvGraphicFramePr>
        <p:xfrm>
          <a:off x="1259632" y="1340768"/>
          <a:ext cx="7672589" cy="520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7867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20" y="10051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применяется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профстандарт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86868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Руководитель ДОО применяет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профстандарт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когда: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Схема 5">
            <a:extLst>
              <a:ext uri="{FF2B5EF4-FFF2-40B4-BE49-F238E27FC236}">
                <a16:creationId xmlns="" xmlns:a16="http://schemas.microsoft.com/office/drawing/2014/main" id="{E2F58185-D628-4BC7-B3F7-3F91A4C73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36711680"/>
              </p:ext>
            </p:extLst>
          </p:nvPr>
        </p:nvGraphicFramePr>
        <p:xfrm>
          <a:off x="1619672" y="1935484"/>
          <a:ext cx="7085013" cy="491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2712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522" y="3708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профстандарта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: скругленные углы 13">
            <a:extLst>
              <a:ext uri="{FF2B5EF4-FFF2-40B4-BE49-F238E27FC236}">
                <a16:creationId xmlns="" xmlns:a16="http://schemas.microsoft.com/office/drawing/2014/main" id="{49A2F91E-FC95-4E59-A08B-58184884BE1B}"/>
              </a:ext>
            </a:extLst>
          </p:cNvPr>
          <p:cNvSpPr/>
          <p:nvPr/>
        </p:nvSpPr>
        <p:spPr>
          <a:xfrm>
            <a:off x="990601" y="1123950"/>
            <a:ext cx="3581400" cy="1152922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I</a:t>
            </a:r>
            <a:r>
              <a:rPr lang="ru-RU" sz="2400" b="1" dirty="0">
                <a:latin typeface="Arial Black" panose="020B0A04020102020204" pitchFamily="34" charset="0"/>
              </a:rPr>
              <a:t>. Общие сведения</a:t>
            </a:r>
          </a:p>
        </p:txBody>
      </p:sp>
      <p:sp>
        <p:nvSpPr>
          <p:cNvPr id="6" name="Прямоугольник: скругленные углы 16">
            <a:extLst>
              <a:ext uri="{FF2B5EF4-FFF2-40B4-BE49-F238E27FC236}">
                <a16:creationId xmlns="" xmlns:a16="http://schemas.microsoft.com/office/drawing/2014/main" id="{C545D639-32F9-4A22-B37D-0FCA09CAC66B}"/>
              </a:ext>
            </a:extLst>
          </p:cNvPr>
          <p:cNvSpPr/>
          <p:nvPr/>
        </p:nvSpPr>
        <p:spPr>
          <a:xfrm>
            <a:off x="1043609" y="2633236"/>
            <a:ext cx="7056784" cy="2088232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II</a:t>
            </a:r>
            <a:r>
              <a:rPr lang="ru-RU" sz="2000" b="1" dirty="0">
                <a:latin typeface="Arial Black" panose="020B0A04020102020204" pitchFamily="34" charset="0"/>
              </a:rPr>
              <a:t>. Описание трудовых функций, входящих в </a:t>
            </a:r>
            <a:r>
              <a:rPr lang="ru-RU" sz="2000" b="1" dirty="0" err="1">
                <a:latin typeface="Arial Black" panose="020B0A04020102020204" pitchFamily="34" charset="0"/>
              </a:rPr>
              <a:t>профстандарт</a:t>
            </a:r>
            <a:r>
              <a:rPr lang="ru-RU" sz="2000" b="1" dirty="0">
                <a:latin typeface="Arial Black" panose="020B0A04020102020204" pitchFamily="34" charset="0"/>
              </a:rPr>
              <a:t> (функциональная карта вида профессиональной деятельности)</a:t>
            </a:r>
          </a:p>
        </p:txBody>
      </p:sp>
      <p:sp>
        <p:nvSpPr>
          <p:cNvPr id="7" name="Прямоугольник: скругленные углы 17">
            <a:extLst>
              <a:ext uri="{FF2B5EF4-FFF2-40B4-BE49-F238E27FC236}">
                <a16:creationId xmlns="" xmlns:a16="http://schemas.microsoft.com/office/drawing/2014/main" id="{0B2CC15D-1194-43E6-B293-9A39FA42447E}"/>
              </a:ext>
            </a:extLst>
          </p:cNvPr>
          <p:cNvSpPr/>
          <p:nvPr/>
        </p:nvSpPr>
        <p:spPr>
          <a:xfrm>
            <a:off x="2267744" y="4941168"/>
            <a:ext cx="6480720" cy="1659860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III</a:t>
            </a:r>
            <a:r>
              <a:rPr lang="ru-RU" sz="2400" dirty="0" smtClean="0">
                <a:latin typeface="Arial Black" panose="020B0A04020102020204" pitchFamily="34" charset="0"/>
              </a:rPr>
              <a:t>. Характеристика </a:t>
            </a:r>
            <a:r>
              <a:rPr lang="ru-RU" sz="2400" dirty="0">
                <a:latin typeface="Arial Black" panose="020B0A04020102020204" pitchFamily="34" charset="0"/>
              </a:rPr>
              <a:t>обобщенных трудовых функци</a:t>
            </a:r>
            <a:r>
              <a:rPr lang="ru-RU" sz="2000" dirty="0">
                <a:latin typeface="Arial Black" panose="020B0A04020102020204" pitchFamily="34" charset="0"/>
              </a:rPr>
              <a:t>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440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термины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5482455"/>
              </p:ext>
            </p:extLst>
          </p:nvPr>
        </p:nvGraphicFramePr>
        <p:xfrm>
          <a:off x="1475656" y="1700808"/>
          <a:ext cx="73448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9096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E6D5DBDF-8E4A-43F2-B2F7-797F57EF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E6D5DBDF-8E4A-43F2-B2F7-797F57EF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E6D5DBDF-8E4A-43F2-B2F7-797F57EF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E6D5DBDF-8E4A-43F2-B2F7-797F57EF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9D97D536-726A-46B8-8480-4377E5EF2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9D97D536-726A-46B8-8480-4377E5EF2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9D97D536-726A-46B8-8480-4377E5EF2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9D97D536-726A-46B8-8480-4377E5EF2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3E80282C-846E-4CD1-9808-268190CC5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3E80282C-846E-4CD1-9808-268190CC5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3E80282C-846E-4CD1-9808-268190CC5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3E80282C-846E-4CD1-9808-268190CC5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9D6D56FB-2CFA-41D4-888E-0956BE2C6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9D6D56FB-2CFA-41D4-888E-0956BE2C6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9D6D56FB-2CFA-41D4-888E-0956BE2C6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9D6D56FB-2CFA-41D4-888E-0956BE2C6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4392DEE9-4F78-446F-BAB0-5A3CAAE0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4392DEE9-4F78-446F-BAB0-5A3CAAE0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4392DEE9-4F78-446F-BAB0-5A3CAAE0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4392DEE9-4F78-446F-BAB0-5A3CAAE0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4143A3EC-8105-4CA4-8DFC-2586004D5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4143A3EC-8105-4CA4-8DFC-2586004D5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4143A3EC-8105-4CA4-8DFC-2586004D5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4143A3EC-8105-4CA4-8DFC-2586004D5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3F094FB6-9ECD-4010-AA2D-902EE1755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3F094FB6-9ECD-4010-AA2D-902EE1755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3F094FB6-9ECD-4010-AA2D-902EE1755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3F094FB6-9ECD-4010-AA2D-902EE1755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99392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Общие сведения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3312"/>
            <a:ext cx="7848871" cy="5433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047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68" y="6350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трудовых функций 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B6AA079-9DFA-4D6E-89D1-AEE410F9C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710971"/>
              </p:ext>
            </p:extLst>
          </p:nvPr>
        </p:nvGraphicFramePr>
        <p:xfrm>
          <a:off x="1" y="1124744"/>
          <a:ext cx="9143999" cy="573325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32764">
                  <a:extLst>
                    <a:ext uri="{9D8B030D-6E8A-4147-A177-3AD203B41FA5}">
                      <a16:colId xmlns="" xmlns:a16="http://schemas.microsoft.com/office/drawing/2014/main" val="1408005902"/>
                    </a:ext>
                  </a:extLst>
                </a:gridCol>
                <a:gridCol w="3196455">
                  <a:extLst>
                    <a:ext uri="{9D8B030D-6E8A-4147-A177-3AD203B41FA5}">
                      <a16:colId xmlns="" xmlns:a16="http://schemas.microsoft.com/office/drawing/2014/main" val="4088017205"/>
                    </a:ext>
                  </a:extLst>
                </a:gridCol>
                <a:gridCol w="1443559">
                  <a:extLst>
                    <a:ext uri="{9D8B030D-6E8A-4147-A177-3AD203B41FA5}">
                      <a16:colId xmlns="" xmlns:a16="http://schemas.microsoft.com/office/drawing/2014/main" val="476316218"/>
                    </a:ext>
                  </a:extLst>
                </a:gridCol>
                <a:gridCol w="1898969">
                  <a:extLst>
                    <a:ext uri="{9D8B030D-6E8A-4147-A177-3AD203B41FA5}">
                      <a16:colId xmlns="" xmlns:a16="http://schemas.microsoft.com/office/drawing/2014/main" val="2899546481"/>
                    </a:ext>
                  </a:extLst>
                </a:gridCol>
                <a:gridCol w="802272">
                  <a:extLst>
                    <a:ext uri="{9D8B030D-6E8A-4147-A177-3AD203B41FA5}">
                      <a16:colId xmlns="" xmlns:a16="http://schemas.microsoft.com/office/drawing/2014/main" val="4160047249"/>
                    </a:ext>
                  </a:extLst>
                </a:gridCol>
                <a:gridCol w="1169980">
                  <a:extLst>
                    <a:ext uri="{9D8B030D-6E8A-4147-A177-3AD203B41FA5}">
                      <a16:colId xmlns="" xmlns:a16="http://schemas.microsoft.com/office/drawing/2014/main" val="4060668119"/>
                    </a:ext>
                  </a:extLst>
                </a:gridCol>
              </a:tblGrid>
              <a:tr h="372728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Код 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Обобщенные трудовые функции 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 квалификации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Трудовые функции</a:t>
                      </a: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5317873"/>
                  </a:ext>
                </a:extLst>
              </a:tr>
              <a:tr h="936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код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подуровень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01002929"/>
                  </a:ext>
                </a:extLst>
              </a:tr>
              <a:tr h="1152398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A </a:t>
                      </a:r>
                      <a:endParaRPr lang="af-ZA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Педагогическая деятельность </a:t>
                      </a:r>
                      <a:endParaRPr lang="ru-RU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lvl="0" algn="ctr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 проектированию и реализации 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образовательного процесса 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 образовательных организациях  дошкольного, начального общего, основного общего, среднего общего образования 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Общепедагогическая функция. Обучение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A/01.6 </a:t>
                      </a:r>
                      <a:endParaRPr lang="en-US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9813880"/>
                  </a:ext>
                </a:extLst>
              </a:tr>
              <a:tr h="993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Воспитательная деятельность 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A/02.6 </a:t>
                      </a:r>
                      <a:endParaRPr lang="en-US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46393880"/>
                  </a:ext>
                </a:extLst>
              </a:tr>
              <a:tr h="2278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Развивающая деятельность 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 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A/03.6 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6 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30384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66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280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Профессиональный стандарт  "Педагог"</vt:lpstr>
      <vt:lpstr>Что такое профстандарт</vt:lpstr>
      <vt:lpstr>Каковы цели профстандарта</vt:lpstr>
      <vt:lpstr>Каковы функции профстандарта </vt:lpstr>
      <vt:lpstr>Когда применяется профстандарт</vt:lpstr>
      <vt:lpstr>Характеристика профстандарта</vt:lpstr>
      <vt:lpstr>Основные термины</vt:lpstr>
      <vt:lpstr>Общие сведения</vt:lpstr>
      <vt:lpstr>Описание трудовых функций </vt:lpstr>
      <vt:lpstr>Описание трудовых функций</vt:lpstr>
      <vt:lpstr>Характеристика обобщенных трудовых функций</vt:lpstr>
      <vt:lpstr>Характеристика обобщенных трудовых функций </vt:lpstr>
      <vt:lpstr>Обобщенная трудовая функция </vt:lpstr>
      <vt:lpstr>Сведения о профессиональной деятельности педагога </vt:lpstr>
      <vt:lpstr>Сведения о профессиональной  деятельности педагога 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стандарт  "Педагог"</dc:title>
  <dc:creator>пользователь</dc:creator>
  <cp:lastModifiedBy>1</cp:lastModifiedBy>
  <cp:revision>11</cp:revision>
  <dcterms:created xsi:type="dcterms:W3CDTF">2018-03-25T12:52:58Z</dcterms:created>
  <dcterms:modified xsi:type="dcterms:W3CDTF">2018-04-02T04:04:51Z</dcterms:modified>
</cp:coreProperties>
</file>