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95736" y="2276872"/>
            <a:ext cx="57606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Теоретические аспекты проведения современного занятия в дошкольной организации. </a:t>
            </a:r>
          </a:p>
        </p:txBody>
      </p:sp>
    </p:spTree>
    <p:extLst>
      <p:ext uri="{BB962C8B-B14F-4D97-AF65-F5344CB8AC3E}">
        <p14:creationId xmlns:p14="http://schemas.microsoft.com/office/powerpoint/2010/main" val="11854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1340768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перехода от совместной познавательной деятельности к самостоятельной деятельности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ребенка;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Креативный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принцип.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25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31640" y="836712"/>
            <a:ext cx="741682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Что меняется в совместной деятельности согласно ФГОС ДО: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стиль поведения взрослых, (от административно-регламентирующего к непринужденно доверительному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рабочее пространство, на котором разворачивается совместная работа (от отдельного места за учительским столом к месту за общим столом рядом с детьми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отношение педагога к выполнению общей работы: от общего руководства к участию в выполнении определенной части работы и т.п.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61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980728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В деятельности детей: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Дети сами могут решать, участвовать или нет в общей работе.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Вырабатываются порядок и организация совместной деятельности: свободное размещение детей за общим столом, их общение с другими детьми и перемещение по мере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необходимости.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Дети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могут работать в разном темпе. Объем работы каждый ребенок может определить для себя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сам. В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том случае, если ребенок не справился с работой, он продолжить ее в последующие дни.</a:t>
            </a:r>
          </a:p>
        </p:txBody>
      </p:sp>
    </p:spTree>
    <p:extLst>
      <p:ext uri="{BB962C8B-B14F-4D97-AF65-F5344CB8AC3E}">
        <p14:creationId xmlns:p14="http://schemas.microsoft.com/office/powerpoint/2010/main" val="350311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15"/>
            <a:ext cx="9144000" cy="6858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2132856"/>
            <a:ext cx="7272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Благодарю за внимание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!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0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1340768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Основные подходы к организации деятельности в ДОО, представленные во ФГОС ДО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личностно - развивающий гуманистический характер взаимодействия взрослых (родителей (законных представителей), педагогических и иных работников Организации) и детей (1.2.); 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уважение личности ребенка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296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3228"/>
            <a:ext cx="9143999" cy="6881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408497"/>
            <a:ext cx="7704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ru-RU" sz="2800" b="1" kern="5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  <a:ea typeface="Andale Sans UI"/>
              </a:rPr>
              <a:t>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 (1.2</a:t>
            </a:r>
            <a:r>
              <a:rPr lang="ru-RU" sz="2800" b="1" kern="50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  <a:ea typeface="Andale Sans UI"/>
              </a:rPr>
              <a:t>);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ru-RU" sz="2800" b="1" kern="50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  <a:ea typeface="Andale Sans UI"/>
              </a:rPr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 (1.4);</a:t>
            </a:r>
            <a:endParaRPr lang="ru-RU" sz="2800" b="1" kern="50" dirty="0">
              <a:solidFill>
                <a:schemeClr val="tx2">
                  <a:lumMod val="75000"/>
                </a:schemeClr>
              </a:solidFill>
              <a:effectLst/>
              <a:latin typeface="Monotype Corsiva" panose="03010101010201010101" pitchFamily="66" charset="0"/>
              <a:ea typeface="Andale Sans UI"/>
            </a:endParaRPr>
          </a:p>
        </p:txBody>
      </p:sp>
    </p:spTree>
    <p:extLst>
      <p:ext uri="{BB962C8B-B14F-4D97-AF65-F5344CB8AC3E}">
        <p14:creationId xmlns:p14="http://schemas.microsoft.com/office/powerpoint/2010/main" val="393064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548680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содействие и сотрудничество детей и взрослых, признание ребенка полноценным участником (субъектом) образовательных отношений (1.4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поддержка инициативы детей в различных видах деятельности (1.4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возрастная адекватность дошкольного образования (соответствие условий, требований, методов возрасту и особенностям развития) (1.4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охраны и укрепления физического и психического здоровья детей, в том числе их эмоционального благополучия (1.6);</a:t>
            </a:r>
          </a:p>
        </p:txBody>
      </p:sp>
    </p:spTree>
    <p:extLst>
      <p:ext uri="{BB962C8B-B14F-4D97-AF65-F5344CB8AC3E}">
        <p14:creationId xmlns:p14="http://schemas.microsoft.com/office/powerpoint/2010/main" val="23082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7624" y="764704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9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объединения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 (1.6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);</a:t>
            </a:r>
          </a:p>
          <a:p>
            <a:pPr marL="342900" indent="-342900">
              <a:buFont typeface="+mj-lt"/>
              <a:buAutoNum type="arabicPeriod" startAt="9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 (1.6).</a:t>
            </a:r>
          </a:p>
        </p:txBody>
      </p:sp>
    </p:spTree>
    <p:extLst>
      <p:ext uri="{BB962C8B-B14F-4D97-AF65-F5344CB8AC3E}">
        <p14:creationId xmlns:p14="http://schemas.microsoft.com/office/powerpoint/2010/main" val="11561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988840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Основная идея </a:t>
            </a:r>
            <a:r>
              <a:rPr lang="ru-RU" sz="3200" b="1" u="sng" dirty="0" err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деятельностного</a:t>
            </a: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подхода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связана не с самой деятельностью как таковой, а с деятельностью как средством становления и развития </a:t>
            </a:r>
            <a:r>
              <a:rPr lang="ru-RU" sz="3200" b="1" dirty="0" err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субъектности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ребенка. </a:t>
            </a:r>
          </a:p>
        </p:txBody>
      </p:sp>
    </p:spTree>
    <p:extLst>
      <p:ext uri="{BB962C8B-B14F-4D97-AF65-F5344CB8AC3E}">
        <p14:creationId xmlns:p14="http://schemas.microsoft.com/office/powerpoint/2010/main" val="22991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1700808"/>
            <a:ext cx="7704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Цель </a:t>
            </a:r>
            <a:r>
              <a:rPr lang="ru-RU" sz="3200" b="1" u="sng" dirty="0" err="1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деятельностного</a:t>
            </a:r>
            <a:r>
              <a:rPr lang="ru-RU" sz="3200" b="1" u="sng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подхода: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человек, способный превращать собственную жизненную деятельность в предмет практического преобразования, относиться к самому себе, оценивать себя, выбирать способы своей деятельность, контролировать ее ход и результаты. </a:t>
            </a:r>
          </a:p>
        </p:txBody>
      </p:sp>
    </p:spTree>
    <p:extLst>
      <p:ext uri="{BB962C8B-B14F-4D97-AF65-F5344CB8AC3E}">
        <p14:creationId xmlns:p14="http://schemas.microsoft.com/office/powerpoint/2010/main" val="344238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1466" y="2420888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Характеристика деятельности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u="sng" dirty="0" err="1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Мотивированность</a:t>
            </a:r>
            <a:endParaRPr lang="ru-RU" sz="3200" b="1" u="sng" dirty="0" smtClean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200" b="1" u="sng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Целенаправленность</a:t>
            </a:r>
            <a:endParaRPr lang="ru-RU" sz="3200" b="1" u="sng" dirty="0">
              <a:solidFill>
                <a:schemeClr val="tx2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воспитатель\Desktop\img_s531059_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620688"/>
            <a:ext cx="73448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Принципы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деятельностного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 подхода: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субъективности воспитания, опоры на предшествующее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развитие;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учета ведущих видов деятельности (деятельность ребенка строит его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психику);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обогащения, усиления, углубления детского развития ребенка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обязательной рефлективности всякой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деятельности;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обучения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деятельности;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Принцип управляемого перехода от деятельности в учебной ситуации к деятельности в жизненной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anose="03010101010201010101" pitchFamily="66" charset="0"/>
              </a:rPr>
              <a:t>ситуации;</a:t>
            </a:r>
          </a:p>
          <a:p>
            <a:pPr marL="514350" indent="-514350">
              <a:buFont typeface="+mj-lt"/>
              <a:buAutoNum type="arabicPeriod"/>
            </a:pPr>
            <a:endParaRPr lang="ru-RU" sz="2800" b="1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8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539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воспитатель</dc:creator>
  <cp:lastModifiedBy>воспитатель</cp:lastModifiedBy>
  <cp:revision>6</cp:revision>
  <dcterms:created xsi:type="dcterms:W3CDTF">2018-11-21T02:12:07Z</dcterms:created>
  <dcterms:modified xsi:type="dcterms:W3CDTF">2018-11-21T04:27:47Z</dcterms:modified>
</cp:coreProperties>
</file>