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75" r:id="rId4"/>
    <p:sldId id="289" r:id="rId5"/>
    <p:sldId id="290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C746-8154-41CF-A41A-0D47549B1D0E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41D6-79DC-44FD-85C3-4346504DE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64807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Педсовет  на тему: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«Как воспитать в детях бережное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отношение </a:t>
            </a:r>
            <a:r>
              <a:rPr lang="ru-RU" sz="2800" b="1" dirty="0" smtClean="0">
                <a:solidFill>
                  <a:srgbClr val="C00000"/>
                </a:solidFill>
              </a:rPr>
              <a:t>к природе»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3691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Познакомить с итогами тематического контроля.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Поставить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проблему педсовета.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Проверить знания нормативных актов, в которых отражены аспекты экологического воспитания, образования, просвещения.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Охарактеризовать условия, необходимые для решения задач экологического воспитания.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Решить проблемные ситуации.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Презентовать памятки для родителей на темы: «Как наше здоровье и настроение связаны с заботой об окружающей среде», «Наша планета – цветущий сад».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Провести самоанализ работы по экологическому воспитанию.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Провести творческую мастерскую – конструирование из бумаги «Лебедь» в технике оригами.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Сформулировать проект решения педагогического совета.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C000"/>
                </a:solidFill>
              </a:rPr>
              <a:t>Вопрос. </a:t>
            </a:r>
            <a:r>
              <a:rPr lang="ru-RU" sz="2700" b="1" dirty="0" smtClean="0">
                <a:solidFill>
                  <a:srgbClr val="C00000"/>
                </a:solidFill>
              </a:rPr>
              <a:t>Ч</a:t>
            </a:r>
            <a:r>
              <a:rPr lang="ru-RU" sz="2700" b="1" dirty="0" smtClean="0">
                <a:solidFill>
                  <a:srgbClr val="C00000"/>
                </a:solidFill>
              </a:rPr>
              <a:t>то </a:t>
            </a:r>
            <a:r>
              <a:rPr lang="ru-RU" sz="2700" b="1" dirty="0" smtClean="0">
                <a:solidFill>
                  <a:srgbClr val="C00000"/>
                </a:solidFill>
              </a:rPr>
              <a:t>нужно, чтобы дети могли ежедневно пополнять свои знания, реализовывать </a:t>
            </a:r>
            <a:r>
              <a:rPr lang="ru-RU" sz="2700" b="1" dirty="0" smtClean="0">
                <a:solidFill>
                  <a:srgbClr val="C00000"/>
                </a:solidFill>
              </a:rPr>
              <a:t>потребность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в общении с природой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5293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создать познавательную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экосреду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на территории ДОО;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проводить экскурсии на свежем воздухе и систематические наблюдения за объектами живой и неживой природы;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экспериментировать с детьми с природным материалом;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организовывать самостоятельные игры с природным материалом;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проводить занятия по изобразительной деятельности с использованием природного материала;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привлекать детей к уходу за живыми объектами в уголке природы;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оформлять интерьер групповых комнат и участков с использованием экологически безопасных материалов.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" descr="C:\Users\1\Desktop\1ma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16716"/>
            <a:ext cx="1191897" cy="132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Конкурс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«Как растения и животные предсказывают погоду»</a:t>
            </a:r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Вопросы: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Паук усиленно плетет паутину. (Ответ: к сухой погоде.)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Уж греется на дороге. (Ответ: перед дождем.)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Стрижи, ласточки низко летают. (Ответ: перед дождем.)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Мыши выходят из-под подстилки на снег. (Ответ: за сутки до оттепели.)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Собака катается по земле, мало ест и много спит. (Ответ: к вьюге.)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Черемуха цветет. (Ответ: к холоду, заморозкам.)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Утром трава сухая. (Ответ: к вечеру будет дождь.)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 березы течет много сока. (Ответ: к дождливому лету.)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 утра мокрица распустилась и осталась раскрытой весь день. (Ответ: к хорошей погоде.)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Цветы перед дождем. (Ответ: пахнут сильнее.)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Игра «Подумай и ответь»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088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Ситуация 1.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Дети вместе с воспитателем ухаживали за яблоней на своем участке. Они поливали дерево, рыхлили землю, удобряли, наблюдали за яблоком, которое с каждым днем поспевало и наливалось. Но однажды дети пришли посмотреть на яблоню и увидели, что листья сорваны, некоторые ветки поломаны, а от яблока остался лишь огрызок на земле. Воспитатель знал, кто это сделал.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8112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Ситуация 2.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 старшей группы спрашивает у воспитанников, что интересного в окружающей природе они видели по дороге в детский сад или возвращаясь из него.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69" name="Picture 1" descr="C:\Users\1\Desktop\3983557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480444" cy="245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«Быстрый ответ»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Вопросы: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Зачем белке длинный пушистый хвост? (Ответ: для «полетов» с дерева на дерево.)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Какие камни находятся в реке? (Ответ: мокрые.)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Полезны ли лягушки и жабы? (Ответ: жабы поедают вредителей садов и огородов.)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Зачем рыбам нужен хвост? (Ответ: чтобы плавать.)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Какая птица не высиживает яиц? (Ответ: кукушка.)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Кого считают предком собаки? (Ответ: предками домашней собаки считают волка или обыкновенного шакала.) 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Назовите животных, впадающих в спячку зимой? (Ответ: еж, медведь, барсук, бурундук, ехидна.) 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Что такое Красная книга? (Ответ: список и описание редких и находящихся под угрозой исчезновения животных, растений и грибов.) 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Что в огне не горит, в воде не тонет? (Ответ: лед.)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Какой спортивный инвентарь нужен для катания на льду? (Ответ: коньки.)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 называется игра со снегом? (Ответ: снежки.)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 называется отпечаток ноги на снегу? (Ответ: след.)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 зовут девочку из снега – героиню русской сказки? (Ответ: Снегурочка.)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Сильный ветер со снегом – это? (Ответ: метель.)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 называется самый короткий месяц? (Ответ: февраль.)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Как называется дубовый лес? (Ответ: дубрава.)</a:t>
            </a:r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Что делает ветер? (Ответ: воет, дует, срывает листья.)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«Как наше здоровье и настроение связаны с заботой об окружающей среде»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Наша планета – цветущий сад»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1" name="Picture 1" descr="C:\Users\1\Desktop\priroda-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6192688" cy="389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02688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Утверждения: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Я постоянно провожу с детьми наблюдения за объектами природы на территории детского </a:t>
            </a:r>
            <a:r>
              <a:rPr lang="ru-RU" i="1" dirty="0" smtClean="0">
                <a:solidFill>
                  <a:srgbClr val="C00000"/>
                </a:solidFill>
              </a:rPr>
              <a:t>сад</a:t>
            </a:r>
            <a:endParaRPr lang="ru-RU" i="1" dirty="0" smtClean="0">
              <a:solidFill>
                <a:srgbClr val="C00000"/>
              </a:solidFill>
            </a:endParaRP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Воспитанники моей группы знают, какую пользу приносят насекомые и птицы.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Наблюдения за объектами природы связываю с занятиями по рисованию, развитию речи, лепке, конструированию. 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Провожу экологические акции с детьми и родителями.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На участке ДОО есть кормушки. Зимой мы с детьми подкармливаем птиц.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В группе есть картотека загадок о природных явлениях и животных.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Читаю детям художественные произведения, подробно обсуждаю, как автор описывает природу.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Дети моей группы знают стихи о природе.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В группе есть плакаты и альбомы по теме «Берегите природу», которые сделали дети и родители.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Закрепляю правила поведения в природе с детьми и родителями в ходе совместных мероприятий.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Оформляю и постоянно обновляю наглядную агитацию для родителей в группе.</a:t>
            </a:r>
          </a:p>
          <a:p>
            <a:pPr lvl="0"/>
            <a:r>
              <a:rPr lang="ru-RU" i="1" dirty="0" smtClean="0">
                <a:solidFill>
                  <a:srgbClr val="C00000"/>
                </a:solidFill>
              </a:rPr>
              <a:t>По возможности участвую с воспитанниками и их родителями в  экологических акциях. 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Творческая мастерская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lebed-origami-iz-bumagi-4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2304256" cy="2472104"/>
          </a:xfrm>
          <a:prstGeom prst="rect">
            <a:avLst/>
          </a:prstGeom>
          <a:noFill/>
        </p:spPr>
      </p:pic>
      <p:pic>
        <p:nvPicPr>
          <p:cNvPr id="3077" name="Picture 5" descr="C:\Users\1\Desktop\step-step-instructions-how-to-make-origami-swan-animal-toy-cartoon-cute-paper-steps-70052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852936"/>
            <a:ext cx="2919264" cy="318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Игра «Ассоциация»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475656" y="4725144"/>
            <a:ext cx="2808312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минерал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915816" y="2780928"/>
            <a:ext cx="2808312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растение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11560" y="1556792"/>
            <a:ext cx="2808312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животные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652120" y="1628800"/>
            <a:ext cx="2808312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стихия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220072" y="4221088"/>
            <a:ext cx="2808312" cy="17281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природное явление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Что в нашем детском саду мешает эффективному экологическому воспитанию детей?»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Что помогает в нашем детском саду формировать у дошкольников экологическую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культуру?»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1\Desktop\690528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869160"/>
            <a:ext cx="176149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Экология</a:t>
            </a:r>
            <a:r>
              <a:rPr lang="ru-RU" sz="3600" b="1" dirty="0" smtClean="0">
                <a:solidFill>
                  <a:srgbClr val="C00000"/>
                </a:solidFill>
              </a:rPr>
              <a:t> – это наука о взаимодействиях живых организмов и их сообществ между собой и с окружающей </a:t>
            </a:r>
            <a:r>
              <a:rPr lang="ru-RU" sz="3600" b="1" dirty="0" smtClean="0">
                <a:solidFill>
                  <a:srgbClr val="C00000"/>
                </a:solidFill>
              </a:rPr>
              <a:t>средой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Слово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«экология» древнегреческое: «эко» – жилище, «логос» – понятие, наука. Термин впервые предложил немецкий биолог Эрнст Геккель в 1866 году в книге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Общая морфология организмов».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Современная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трактовка понятия «экология» намного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шире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301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 «экология» древнегреческое: «эко» – жилище, «логос» – понятие, наука. Термин впервые предложил немецкий биолог Эрнст Геккель в 1866 году в книге «Общая морфология организмов». Современная трактовка понятия «экология» намного шире.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Согласно </a:t>
            </a:r>
            <a:r>
              <a:rPr lang="ru-RU" sz="3200" u="sng" dirty="0" smtClean="0">
                <a:solidFill>
                  <a:srgbClr val="C00000"/>
                </a:solidFill>
              </a:rPr>
              <a:t>Указу Президента РФ от 05.01.2016 № 7</a:t>
            </a:r>
            <a:r>
              <a:rPr lang="ru-RU" sz="3200" dirty="0" smtClean="0">
                <a:solidFill>
                  <a:srgbClr val="C00000"/>
                </a:solidFill>
              </a:rPr>
              <a:t> «О проведении в Российской Федерации Года экологии»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2017 </a:t>
            </a:r>
            <a:r>
              <a:rPr lang="ru-RU" sz="3200" dirty="0" smtClean="0">
                <a:solidFill>
                  <a:srgbClr val="C00000"/>
                </a:solidFill>
              </a:rPr>
              <a:t>год объявлен Годом экологии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Его цель – «привлечь внимание общества к вопросам экологического развития Российской Федерации, сохранения биологического разнообразия и обеспечения экологической безопасности»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301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Вопрос.</a:t>
            </a:r>
            <a:r>
              <a:rPr lang="ru-RU" sz="2400" b="1" dirty="0" smtClean="0">
                <a:solidFill>
                  <a:srgbClr val="C00000"/>
                </a:solidFill>
              </a:rPr>
              <a:t> Назовите </a:t>
            </a:r>
            <a:r>
              <a:rPr lang="ru-RU" sz="2400" b="1" dirty="0" smtClean="0">
                <a:solidFill>
                  <a:srgbClr val="C00000"/>
                </a:solidFill>
              </a:rPr>
              <a:t>нормативные документы, в которых отражены аспекты экологического воспитания, образования, просвещения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36912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Конвенция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 правах ребенка от 20.11.1989. </a:t>
            </a:r>
          </a:p>
          <a:p>
            <a:pPr lvl="0">
              <a:buFont typeface="Wingdings" pitchFamily="2" charset="2"/>
              <a:buChar char="ü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Конституция Российской Федерации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от 12.12.1993. </a:t>
            </a:r>
          </a:p>
          <a:p>
            <a:pPr lvl="0">
              <a:buFont typeface="Wingdings" pitchFamily="2" charset="2"/>
              <a:buChar char="ü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Федеральный закон от 10.01.2002 № 7-ФЗ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«Об охране окружающей среды».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Федеральный государственный образовательный стандарт дошкольного образования, утв.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приказом 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</a:rPr>
              <a:t>Минобрнауки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 России от 17.10.2013 № 1155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Стратегия развития воспитания в Российской Федерации на период до 2025 года, утв.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распоряжением Правительства РФ от 29.05.2015 № 996-р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" descr="C:\Users\1\Desktop\1ma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445224"/>
            <a:ext cx="1010874" cy="111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Вопрос.</a:t>
            </a:r>
            <a:r>
              <a:rPr lang="ru-RU" sz="2400" b="1" dirty="0" smtClean="0">
                <a:solidFill>
                  <a:srgbClr val="C00000"/>
                </a:solidFill>
              </a:rPr>
              <a:t> Перечислите</a:t>
            </a:r>
            <a:r>
              <a:rPr lang="ru-RU" sz="2400" b="1" dirty="0" smtClean="0">
                <a:solidFill>
                  <a:srgbClr val="C00000"/>
                </a:solidFill>
              </a:rPr>
              <a:t>, что предполагает экологическое воспитание согласно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Стратегии </a:t>
            </a:r>
            <a:r>
              <a:rPr lang="ru-RU" sz="2400" b="1" dirty="0" smtClean="0">
                <a:solidFill>
                  <a:srgbClr val="C00000"/>
                </a:solidFill>
              </a:rPr>
              <a:t>развития воспитания в Российской Федерации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996952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Экологическое воспитание предполагает: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становление и развитие у ребенка экологической культуры, бережное отношение к родной земле; 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у детей экологической картины мира, развитие у них стремления беречь и охранять природу; 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воспитание чувства ответственности за состояние природных ресурсов и разумное взаимодействие с ними.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" descr="C:\Users\1\Desktop\1ma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229200"/>
            <a:ext cx="1149896" cy="127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C000"/>
                </a:solidFill>
              </a:rPr>
              <a:t>В</a:t>
            </a:r>
            <a:r>
              <a:rPr lang="ru-RU" sz="2700" b="1" dirty="0" smtClean="0">
                <a:solidFill>
                  <a:srgbClr val="FFC000"/>
                </a:solidFill>
              </a:rPr>
              <a:t>опрос.</a:t>
            </a: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Какая </a:t>
            </a:r>
            <a:r>
              <a:rPr lang="ru-RU" sz="2700" b="1" dirty="0" smtClean="0">
                <a:solidFill>
                  <a:srgbClr val="C00000"/>
                </a:solidFill>
              </a:rPr>
              <a:t>из образовательных областей ФГОС ДО отражает задачи экологического воспитания 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и</a:t>
            </a:r>
            <a:r>
              <a:rPr lang="ru-RU" sz="2700" b="1" dirty="0" smtClean="0">
                <a:solidFill>
                  <a:srgbClr val="C00000"/>
                </a:solidFill>
              </a:rPr>
              <a:t> что предусматривает?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429000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Образовательная область «познавательное развитие» предусматривает «формирование у детей первичных представлений об объектах окружающего мира, о малой родине и Отечестве, о планете Земля как общем доме людей, об особенностях ее природы».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" descr="C:\Users\1\Desktop\1ma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73216"/>
            <a:ext cx="1077888" cy="119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1" name="Picture 1" descr="C:\Users\1\Desktop\Documents\фото 2014-2015-2016\x_4f340f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158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Педсовет  на тему: «Как воспитать в детях бережное  отношение к природе»  </vt:lpstr>
      <vt:lpstr>Игра «Ассоциация»</vt:lpstr>
      <vt:lpstr>Слайд 3</vt:lpstr>
      <vt:lpstr>  Экология – это наука о взаимодействиях живых организмов и их сообществ между собой и с окружающей средой   Слово «экология» древнегреческое: «эко» – жилище, «логос» – понятие, наука. Термин впервые предложил немецкий биолог Эрнст Геккель в 1866 году в книге  «Общая морфология организмов».  Современная трактовка понятия «экология» намного шире  </vt:lpstr>
      <vt:lpstr> Согласно Указу Президента РФ от 05.01.2016 № 7 «О проведении в Российской Федерации Года экологии»  2017 год объявлен Годом экологии.  Его цель – «привлечь внимание общества к вопросам экологического развития Российской Федерации, сохранения биологического разнообразия и обеспечения экологической безопасности»  </vt:lpstr>
      <vt:lpstr>Вопрос. Назовите нормативные документы, в которых отражены аспекты экологического воспитания, образования, просвещения</vt:lpstr>
      <vt:lpstr>Вопрос. Перечислите, что предполагает экологическое воспитание согласно  Стратегии развития воспитания в Российской Федерации</vt:lpstr>
      <vt:lpstr> Вопрос. Какая из образовательных областей ФГОС ДО отражает задачи экологического воспитания  и что предусматривает?  </vt:lpstr>
      <vt:lpstr>Слайд 9</vt:lpstr>
      <vt:lpstr>Вопрос. Что нужно, чтобы дети могли ежедневно пополнять свои знания, реализовывать потребность  в общении с природой    </vt:lpstr>
      <vt:lpstr>Конкурс  «Как растения и животные предсказывают погоду» </vt:lpstr>
      <vt:lpstr>Игра «Подумай и ответь»</vt:lpstr>
      <vt:lpstr>Игра «Быстрый ответ»</vt:lpstr>
      <vt:lpstr>Домашнее задание</vt:lpstr>
      <vt:lpstr>Слайд 15</vt:lpstr>
      <vt:lpstr>Творческая мастерская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DS123</dc:creator>
  <cp:lastModifiedBy>1</cp:lastModifiedBy>
  <cp:revision>47</cp:revision>
  <dcterms:created xsi:type="dcterms:W3CDTF">2013-11-19T09:02:06Z</dcterms:created>
  <dcterms:modified xsi:type="dcterms:W3CDTF">2017-12-20T03:28:01Z</dcterms:modified>
</cp:coreProperties>
</file>